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8" r:id="rId3"/>
    <p:sldId id="271" r:id="rId4"/>
    <p:sldId id="262" r:id="rId5"/>
    <p:sldId id="269" r:id="rId6"/>
    <p:sldId id="273" r:id="rId7"/>
    <p:sldId id="274" r:id="rId8"/>
    <p:sldId id="275" r:id="rId9"/>
    <p:sldId id="280" r:id="rId10"/>
    <p:sldId id="276" r:id="rId11"/>
    <p:sldId id="281" r:id="rId12"/>
    <p:sldId id="277" r:id="rId13"/>
    <p:sldId id="283" r:id="rId14"/>
    <p:sldId id="27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F43"/>
    <a:srgbClr val="FF6909"/>
    <a:srgbClr val="FCA61F"/>
    <a:srgbClr val="FEE600"/>
    <a:srgbClr val="272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7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0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6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8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2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13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7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6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6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28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4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744BC-9C23-4DB4-9CA9-68182BE58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1051" y="2110953"/>
            <a:ext cx="4985982" cy="1215671"/>
          </a:xfrm>
        </p:spPr>
        <p:txBody>
          <a:bodyPr>
            <a:normAutofit fontScale="90000"/>
          </a:bodyPr>
          <a:lstStyle/>
          <a:p>
            <a:pPr algn="l"/>
            <a:r>
              <a:rPr lang="en-US" sz="53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Status Report #2</a:t>
            </a:r>
            <a:br>
              <a:rPr lang="en-US" sz="53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27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Website &amp; Social Media Showcase</a:t>
            </a:r>
            <a:endParaRPr lang="en-US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FF228-84E6-4506-A770-269A8156D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1051" y="3940546"/>
            <a:ext cx="4531058" cy="1989161"/>
          </a:xfrm>
        </p:spPr>
        <p:txBody>
          <a:bodyPr>
            <a:noAutofit/>
          </a:bodyPr>
          <a:lstStyle/>
          <a:p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[name]</a:t>
            </a:r>
          </a:p>
          <a:p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[name]</a:t>
            </a:r>
          </a:p>
          <a:p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[name]</a:t>
            </a:r>
          </a:p>
          <a:p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[name]</a:t>
            </a:r>
          </a:p>
        </p:txBody>
      </p:sp>
      <p:sp>
        <p:nvSpPr>
          <p:cNvPr id="10" name="Google Shape;55;p13"/>
          <p:cNvSpPr/>
          <p:nvPr/>
        </p:nvSpPr>
        <p:spPr>
          <a:xfrm>
            <a:off x="1114174" y="1330621"/>
            <a:ext cx="5000024" cy="399200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58;p13"/>
          <p:cNvSpPr txBox="1"/>
          <p:nvPr/>
        </p:nvSpPr>
        <p:spPr>
          <a:xfrm>
            <a:off x="1114174" y="3326624"/>
            <a:ext cx="5000024" cy="711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[insert logo]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42731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0913"/>
            <a:ext cx="12192000" cy="72322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Meet [organization name]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92428-B2C4-4DF3-A130-A06E4271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467" y="3752918"/>
            <a:ext cx="8295065" cy="2374927"/>
          </a:xfrm>
        </p:spPr>
        <p:txBody>
          <a:bodyPr>
            <a:noAutofit/>
          </a:bodyPr>
          <a:lstStyle/>
          <a:p>
            <a:pPr marL="0" indent="0" algn="ctr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organization overview statement] </a:t>
            </a:r>
            <a:endParaRPr lang="en-US" sz="20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" name="Google Shape;55;p13"/>
          <p:cNvSpPr/>
          <p:nvPr/>
        </p:nvSpPr>
        <p:spPr>
          <a:xfrm>
            <a:off x="3357651" y="491337"/>
            <a:ext cx="5000024" cy="229957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8;p13"/>
          <p:cNvSpPr txBox="1"/>
          <p:nvPr/>
        </p:nvSpPr>
        <p:spPr>
          <a:xfrm>
            <a:off x="3385248" y="1356048"/>
            <a:ext cx="5000024" cy="711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[insert logo]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7620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0913"/>
            <a:ext cx="12192000" cy="72322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F8F4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92428-B2C4-4DF3-A130-A06E4271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582" y="3452559"/>
            <a:ext cx="7096836" cy="18151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Strategy, Design, and Preliminary Content</a:t>
            </a:r>
          </a:p>
        </p:txBody>
      </p:sp>
    </p:spTree>
    <p:extLst>
      <p:ext uri="{BB962C8B-B14F-4D97-AF65-F5344CB8AC3E}">
        <p14:creationId xmlns:p14="http://schemas.microsoft.com/office/powerpoint/2010/main" val="781535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C93AF-4FFA-4449-B284-F6F26F80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5520" y="2969908"/>
            <a:ext cx="2146110" cy="2690747"/>
          </a:xfrm>
        </p:spPr>
        <p:txBody>
          <a:bodyPr>
            <a:normAutofit/>
          </a:bodyPr>
          <a:lstStyle/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[site feature]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[site feature]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[site feature]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[site feature]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[site feature]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573204" y="586979"/>
            <a:ext cx="7096837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8F4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Website Strategy</a:t>
            </a:r>
          </a:p>
        </p:txBody>
      </p:sp>
      <p:sp>
        <p:nvSpPr>
          <p:cNvPr id="7" name="Rectangle 6"/>
          <p:cNvSpPr/>
          <p:nvPr/>
        </p:nvSpPr>
        <p:spPr>
          <a:xfrm>
            <a:off x="787874" y="1509614"/>
            <a:ext cx="2320400" cy="1260884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Objective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4270" y="2945667"/>
            <a:ext cx="2344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goals for your website]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2104" y="1509612"/>
            <a:ext cx="2245057" cy="1260884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Audience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12104" y="2841787"/>
            <a:ext cx="2245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summary of your target audience]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46573" y="1509612"/>
            <a:ext cx="2245057" cy="1260885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Site Features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31570" y="1509613"/>
            <a:ext cx="2245057" cy="1260885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Call to Action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BDC93AF-4FFA-4449-B284-F6F26F80C63E}"/>
              </a:ext>
            </a:extLst>
          </p:cNvPr>
          <p:cNvSpPr txBox="1">
            <a:spLocks/>
          </p:cNvSpPr>
          <p:nvPr/>
        </p:nvSpPr>
        <p:spPr>
          <a:xfrm>
            <a:off x="9281043" y="2969908"/>
            <a:ext cx="2146110" cy="354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[call to action]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[call to action]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[call to action]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[call to action]</a:t>
            </a:r>
          </a:p>
          <a:p>
            <a:pPr fontAlgn="base"/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[call to action]</a:t>
            </a:r>
          </a:p>
          <a:p>
            <a:pPr marL="0" indent="0" fontAlgn="base">
              <a:buNone/>
            </a:pPr>
            <a:endParaRPr lang="en-US" sz="1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fontAlgn="base"/>
            <a:endParaRPr lang="en-US" sz="18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0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0" y="2991379"/>
            <a:ext cx="12192000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[insert screenshot of your home page]</a:t>
            </a:r>
          </a:p>
        </p:txBody>
      </p:sp>
    </p:spTree>
    <p:extLst>
      <p:ext uri="{BB962C8B-B14F-4D97-AF65-F5344CB8AC3E}">
        <p14:creationId xmlns:p14="http://schemas.microsoft.com/office/powerpoint/2010/main" val="3677226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0" y="2991379"/>
            <a:ext cx="12192000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[insert screenshot of your who we are page]</a:t>
            </a:r>
          </a:p>
        </p:txBody>
      </p:sp>
    </p:spTree>
    <p:extLst>
      <p:ext uri="{BB962C8B-B14F-4D97-AF65-F5344CB8AC3E}">
        <p14:creationId xmlns:p14="http://schemas.microsoft.com/office/powerpoint/2010/main" val="221316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0" y="2991379"/>
            <a:ext cx="12192000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[insert screenshot of your what we do page]</a:t>
            </a:r>
          </a:p>
        </p:txBody>
      </p:sp>
    </p:spTree>
    <p:extLst>
      <p:ext uri="{BB962C8B-B14F-4D97-AF65-F5344CB8AC3E}">
        <p14:creationId xmlns:p14="http://schemas.microsoft.com/office/powerpoint/2010/main" val="3776305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0" y="2991379"/>
            <a:ext cx="12192000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[insert screenshot of your blog page]</a:t>
            </a:r>
          </a:p>
        </p:txBody>
      </p:sp>
    </p:spTree>
    <p:extLst>
      <p:ext uri="{BB962C8B-B14F-4D97-AF65-F5344CB8AC3E}">
        <p14:creationId xmlns:p14="http://schemas.microsoft.com/office/powerpoint/2010/main" val="7914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0" y="2991379"/>
            <a:ext cx="12192000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[insert screenshot of your first blog post]</a:t>
            </a:r>
          </a:p>
        </p:txBody>
      </p:sp>
    </p:spTree>
    <p:extLst>
      <p:ext uri="{BB962C8B-B14F-4D97-AF65-F5344CB8AC3E}">
        <p14:creationId xmlns:p14="http://schemas.microsoft.com/office/powerpoint/2010/main" val="78298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0913"/>
            <a:ext cx="12192000" cy="72322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F8F4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Social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92428-B2C4-4DF3-A130-A06E4271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582" y="3514136"/>
            <a:ext cx="7096836" cy="18151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Strategy, Setup, and Preliminary Posts</a:t>
            </a:r>
          </a:p>
        </p:txBody>
      </p:sp>
    </p:spTree>
    <p:extLst>
      <p:ext uri="{BB962C8B-B14F-4D97-AF65-F5344CB8AC3E}">
        <p14:creationId xmlns:p14="http://schemas.microsoft.com/office/powerpoint/2010/main" val="3151122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607464" y="1509613"/>
            <a:ext cx="2915791" cy="1260884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C93AF-4FFA-4449-B284-F6F26F80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7278" y="2899420"/>
            <a:ext cx="2724722" cy="2690747"/>
          </a:xfrm>
        </p:spPr>
        <p:txBody>
          <a:bodyPr>
            <a:normAutofit/>
          </a:bodyPr>
          <a:lstStyle/>
          <a:p>
            <a:pPr fontAlgn="base">
              <a:lnSpc>
                <a:spcPct val="120000"/>
              </a:lnSpc>
            </a:pPr>
            <a:r>
              <a:rPr lang="en-US" sz="18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goal metrics]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 txBox="1">
            <a:spLocks/>
          </p:cNvSpPr>
          <p:nvPr/>
        </p:nvSpPr>
        <p:spPr>
          <a:xfrm>
            <a:off x="573204" y="586979"/>
            <a:ext cx="7096837" cy="723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8F4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Social Media Strategy</a:t>
            </a:r>
          </a:p>
        </p:txBody>
      </p:sp>
      <p:sp>
        <p:nvSpPr>
          <p:cNvPr id="7" name="Rectangle 6"/>
          <p:cNvSpPr/>
          <p:nvPr/>
        </p:nvSpPr>
        <p:spPr>
          <a:xfrm>
            <a:off x="696313" y="1509613"/>
            <a:ext cx="2915791" cy="1260884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Purpose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96313" y="2841786"/>
            <a:ext cx="2915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purpose] 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07464" y="2899420"/>
            <a:ext cx="32574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[insert goals]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96209" y="1509612"/>
            <a:ext cx="2915791" cy="1260885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Metrics</a:t>
            </a:r>
          </a:p>
        </p:txBody>
      </p:sp>
    </p:spTree>
    <p:extLst>
      <p:ext uri="{BB962C8B-B14F-4D97-AF65-F5344CB8AC3E}">
        <p14:creationId xmlns:p14="http://schemas.microsoft.com/office/powerpoint/2010/main" val="149036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7" y="5630460"/>
            <a:ext cx="914400" cy="91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7104" y="1733266"/>
            <a:ext cx="4380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[insert screenshot of your Facebook page]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1499" y="3223147"/>
            <a:ext cx="3054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[overlay screenshot of your first Facebook post]</a:t>
            </a:r>
          </a:p>
        </p:txBody>
      </p:sp>
    </p:spTree>
    <p:extLst>
      <p:ext uri="{BB962C8B-B14F-4D97-AF65-F5344CB8AC3E}">
        <p14:creationId xmlns:p14="http://schemas.microsoft.com/office/powerpoint/2010/main" val="367015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104" y="1733266"/>
            <a:ext cx="4380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[insert screenshot of your Instagram page]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1499" y="3223147"/>
            <a:ext cx="3054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[overlay screenshot of your first Instagram post]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725" y="5500806"/>
            <a:ext cx="1003110" cy="100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80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C539D-C605-4DC1-A343-44954999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0913"/>
            <a:ext cx="12192000" cy="72322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FCA61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92428-B2C4-4DF3-A130-A06E4271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5748" y="3514136"/>
            <a:ext cx="8220503" cy="18151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Ideas for Campaign #1 and how we will generate awareness and drive traffic to our digital channels.</a:t>
            </a:r>
            <a:endParaRPr lang="en-US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501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4834</TotalTime>
  <Words>246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Status Report #2 Website &amp; Social Media Showcase</vt:lpstr>
      <vt:lpstr>Meet [organization name]</vt:lpstr>
      <vt:lpstr>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Channels</vt:lpstr>
      <vt:lpstr>PowerPoint Presentation</vt:lpstr>
      <vt:lpstr>PowerPoint Presentation</vt:lpstr>
      <vt:lpstr>PowerPoint Presentation</vt:lpstr>
      <vt:lpstr>Closing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Washington’s Select Signature Alcohol Delivery Service</dc:title>
  <dc:creator>Powers, Nathan Robert</dc:creator>
  <cp:lastModifiedBy>Cooney, Rebecca</cp:lastModifiedBy>
  <cp:revision>35</cp:revision>
  <dcterms:created xsi:type="dcterms:W3CDTF">2018-10-12T00:04:50Z</dcterms:created>
  <dcterms:modified xsi:type="dcterms:W3CDTF">2020-10-13T00:27:16Z</dcterms:modified>
</cp:coreProperties>
</file>