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 b="def" i="def"/>
      <a:tcStyle>
        <a:tcBdr/>
        <a:fill>
          <a:solidFill>
            <a:srgbClr val="E9EFF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0" name="Shape 11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b="1" sz="2400"/>
            </a:lvl1pPr>
            <a:lvl2pPr marL="0" indent="457200">
              <a:buSzTx/>
              <a:buFontTx/>
              <a:buNone/>
              <a:defRPr b="1" sz="2400"/>
            </a:lvl2pPr>
            <a:lvl3pPr marL="0" indent="914400">
              <a:buSzTx/>
              <a:buFontTx/>
              <a:buNone/>
              <a:defRPr b="1" sz="2400"/>
            </a:lvl3pPr>
            <a:lvl4pPr marL="0" indent="1371600">
              <a:buSzTx/>
              <a:buFontTx/>
              <a:buNone/>
              <a:defRPr b="1" sz="2400"/>
            </a:lvl4pPr>
            <a:lvl5pPr marL="0" indent="1828800">
              <a:buSzTx/>
              <a:buFontTx/>
              <a:buNone/>
              <a:defRPr b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/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b="1" sz="2400"/>
            </a:pP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/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Picture Placeholder 2"/>
          <p:cNvSpPr/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9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 txBox="1"/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02" name="Body Level One…"/>
          <p:cNvSpPr txBox="1"/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0751" y="-296788"/>
            <a:ext cx="11641416" cy="3435773"/>
          </a:xfrm>
          <a:prstGeom prst="rect">
            <a:avLst/>
          </a:prstGeom>
          <a:ln w="12700">
            <a:miter lim="400000"/>
          </a:ln>
        </p:spPr>
      </p:pic>
      <p:sp>
        <p:nvSpPr>
          <p:cNvPr id="113" name="TextBox 4"/>
          <p:cNvSpPr txBox="1"/>
          <p:nvPr/>
        </p:nvSpPr>
        <p:spPr>
          <a:xfrm>
            <a:off x="1789156" y="404101"/>
            <a:ext cx="9864607" cy="1310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8000">
                <a:latin typeface="Franklin Gothic Demi Cond"/>
                <a:ea typeface="Franklin Gothic Demi Cond"/>
                <a:cs typeface="Franklin Gothic Demi Cond"/>
                <a:sym typeface="Franklin Gothic Demi Cond"/>
              </a:defRPr>
            </a:lvl1pPr>
          </a:lstStyle>
          <a:p>
            <a:pPr/>
            <a:r>
              <a:t>Creating a Buzz…</a:t>
            </a:r>
          </a:p>
        </p:txBody>
      </p:sp>
      <p:sp>
        <p:nvSpPr>
          <p:cNvPr id="114" name="TextBox 5"/>
          <p:cNvSpPr txBox="1"/>
          <p:nvPr/>
        </p:nvSpPr>
        <p:spPr>
          <a:xfrm>
            <a:off x="4189862" y="1810516"/>
            <a:ext cx="3603010" cy="739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4400"/>
            </a:lvl1pPr>
          </a:lstStyle>
          <a:p>
            <a:pPr/>
            <a:r>
              <a:t>FOLLOW US!!!</a:t>
            </a:r>
          </a:p>
        </p:txBody>
      </p:sp>
      <p:sp>
        <p:nvSpPr>
          <p:cNvPr id="115" name="Rectangle 3"/>
          <p:cNvSpPr txBox="1"/>
          <p:nvPr/>
        </p:nvSpPr>
        <p:spPr>
          <a:xfrm>
            <a:off x="1524000" y="2613860"/>
            <a:ext cx="9144000" cy="3710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4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Tell your friends and family you are doing a class project and need their support. Go on to your Facebook and Instagram accounts or send out an email asking them to like, follow, share, and comment. Include a link to your website and @ tags for Facebook and Instagram. </a:t>
            </a:r>
          </a:p>
          <a:p>
            <a:pPr algn="ctr">
              <a:defRPr sz="2400"/>
            </a:pPr>
          </a:p>
          <a:p>
            <a:pPr algn="ctr">
              <a:defRPr sz="2400"/>
            </a:pPr>
            <a:r>
              <a:t>“Help us out! Meet [company]! We are a mock company as part of class project at WSU. We need fans and followers to engage with us so we can collect real digital data. Visit our website at [x] and follow us on Facebook @... and Instagram @...”</a:t>
            </a:r>
          </a:p>
        </p:txBody>
      </p:sp>
      <p:pic>
        <p:nvPicPr>
          <p:cNvPr id="116" name="Picture 1" descr="Picture 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19407667">
            <a:off x="62848" y="301394"/>
            <a:ext cx="1512961" cy="151605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