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media/image1.jpeg" ContentType="image/jpeg"/>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 id="257" r:id="rId9"/>
    <p:sldId id="258" r:id="rId10"/>
    <p:sldId id="259" r:id="rId11"/>
    <p:sldId id="260" r:id="rId12"/>
    <p:sldId id="261" r:id="rId13"/>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1pPr>
    <a:lvl2pPr marL="0" marR="0" indent="4572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DD4EA"/>
          </a:solidFill>
        </a:fill>
      </a:tcStyle>
    </a:wholeTbl>
    <a:band2H>
      <a:tcTxStyle b="def" i="def"/>
      <a:tcStyle>
        <a:tcBdr/>
        <a:fill>
          <a:solidFill>
            <a:srgbClr val="E8EBF5"/>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0E0E0"/>
          </a:solidFill>
        </a:fill>
      </a:tcStyle>
    </a:wholeTbl>
    <a:band2H>
      <a:tcTxStyle b="def" i="def"/>
      <a:tcStyle>
        <a:tcBdr/>
        <a:fill>
          <a:solidFill>
            <a:srgbClr val="F0F0F0"/>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4E2CE"/>
          </a:solidFill>
        </a:fill>
      </a:tcStyle>
    </a:wholeTbl>
    <a:band2H>
      <a:tcTxStyle b="def" i="def"/>
      <a:tcStyle>
        <a:tcBdr/>
        <a:fill>
          <a:solidFill>
            <a:srgbClr val="EBF1E8"/>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b="def" i="def"/>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b="def" i="def"/>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 name="Shape 109"/>
          <p:cNvSpPr/>
          <p:nvPr>
            <p:ph type="sldImg"/>
          </p:nvPr>
        </p:nvSpPr>
        <p:spPr>
          <a:xfrm>
            <a:off x="1143000" y="685800"/>
            <a:ext cx="4572000" cy="3429000"/>
          </a:xfrm>
          <a:prstGeom prst="rect">
            <a:avLst/>
          </a:prstGeom>
        </p:spPr>
        <p:txBody>
          <a:bodyPr/>
          <a:lstStyle/>
          <a:p>
            <a:pPr/>
          </a:p>
        </p:txBody>
      </p:sp>
      <p:sp>
        <p:nvSpPr>
          <p:cNvPr id="110" name="Shape 110"/>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latinLnBrk="0">
      <a:defRPr sz="1200">
        <a:latin typeface="+mj-lt"/>
        <a:ea typeface="+mj-ea"/>
        <a:cs typeface="+mj-cs"/>
        <a:sym typeface="Calibri"/>
      </a:defRPr>
    </a:lvl1pPr>
    <a:lvl2pPr indent="228600" latinLnBrk="0">
      <a:defRPr sz="1200">
        <a:latin typeface="+mj-lt"/>
        <a:ea typeface="+mj-ea"/>
        <a:cs typeface="+mj-cs"/>
        <a:sym typeface="Calibri"/>
      </a:defRPr>
    </a:lvl2pPr>
    <a:lvl3pPr indent="457200" latinLnBrk="0">
      <a:defRPr sz="1200">
        <a:latin typeface="+mj-lt"/>
        <a:ea typeface="+mj-ea"/>
        <a:cs typeface="+mj-cs"/>
        <a:sym typeface="Calibri"/>
      </a:defRPr>
    </a:lvl3pPr>
    <a:lvl4pPr indent="685800" latinLnBrk="0">
      <a:defRPr sz="1200">
        <a:latin typeface="+mj-lt"/>
        <a:ea typeface="+mj-ea"/>
        <a:cs typeface="+mj-cs"/>
        <a:sym typeface="Calibri"/>
      </a:defRPr>
    </a:lvl4pPr>
    <a:lvl5pPr indent="914400" latinLnBrk="0">
      <a:defRPr sz="1200">
        <a:latin typeface="+mj-lt"/>
        <a:ea typeface="+mj-ea"/>
        <a:cs typeface="+mj-cs"/>
        <a:sym typeface="Calibri"/>
      </a:defRPr>
    </a:lvl5pPr>
    <a:lvl6pPr indent="1143000" latinLnBrk="0">
      <a:defRPr sz="1200">
        <a:latin typeface="+mj-lt"/>
        <a:ea typeface="+mj-ea"/>
        <a:cs typeface="+mj-cs"/>
        <a:sym typeface="Calibri"/>
      </a:defRPr>
    </a:lvl6pPr>
    <a:lvl7pPr indent="1371600" latinLnBrk="0">
      <a:defRPr sz="1200">
        <a:latin typeface="+mj-lt"/>
        <a:ea typeface="+mj-ea"/>
        <a:cs typeface="+mj-cs"/>
        <a:sym typeface="Calibri"/>
      </a:defRPr>
    </a:lvl7pPr>
    <a:lvl8pPr indent="1600200" latinLnBrk="0">
      <a:defRPr sz="1200">
        <a:latin typeface="+mj-lt"/>
        <a:ea typeface="+mj-ea"/>
        <a:cs typeface="+mj-cs"/>
        <a:sym typeface="Calibri"/>
      </a:defRPr>
    </a:lvl8pPr>
    <a:lvl9pPr indent="1828800" latinLnBrk="0">
      <a:defRPr sz="1200">
        <a:latin typeface="+mj-lt"/>
        <a:ea typeface="+mj-ea"/>
        <a:cs typeface="+mj-cs"/>
        <a:sym typeface="Calibri"/>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showMasterSp="1" showMasterPhAnim="1">
  <p:cSld name="Title Slide">
    <p:spTree>
      <p:nvGrpSpPr>
        <p:cNvPr id="1" name=""/>
        <p:cNvGrpSpPr/>
        <p:nvPr/>
      </p:nvGrpSpPr>
      <p:grpSpPr>
        <a:xfrm>
          <a:off x="0" y="0"/>
          <a:ext cx="0" cy="0"/>
          <a:chOff x="0" y="0"/>
          <a:chExt cx="0" cy="0"/>
        </a:xfrm>
      </p:grpSpPr>
      <p:sp>
        <p:nvSpPr>
          <p:cNvPr id="11" name="Title Text"/>
          <p:cNvSpPr txBox="1"/>
          <p:nvPr>
            <p:ph type="title"/>
          </p:nvPr>
        </p:nvSpPr>
        <p:spPr>
          <a:xfrm>
            <a:off x="1524000" y="1122362"/>
            <a:ext cx="9144000" cy="2387601"/>
          </a:xfrm>
          <a:prstGeom prst="rect">
            <a:avLst/>
          </a:prstGeom>
        </p:spPr>
        <p:txBody>
          <a:bodyPr anchor="b"/>
          <a:lstStyle>
            <a:lvl1pPr algn="ctr">
              <a:defRPr sz="6000"/>
            </a:lvl1pPr>
          </a:lstStyle>
          <a:p>
            <a:pPr/>
            <a:r>
              <a:t>Title Text</a:t>
            </a:r>
          </a:p>
        </p:txBody>
      </p:sp>
      <p:sp>
        <p:nvSpPr>
          <p:cNvPr id="12" name="Body Level One…"/>
          <p:cNvSpPr txBox="1"/>
          <p:nvPr>
            <p:ph type="body" sz="quarter" idx="1"/>
          </p:nvPr>
        </p:nvSpPr>
        <p:spPr>
          <a:xfrm>
            <a:off x="1524000" y="3602037"/>
            <a:ext cx="9144000" cy="1655763"/>
          </a:xfrm>
          <a:prstGeom prst="rect">
            <a:avLst/>
          </a:prstGeom>
        </p:spPr>
        <p:txBody>
          <a:bodyPr/>
          <a:lstStyle>
            <a:lvl1pPr marL="0" indent="0" algn="ctr">
              <a:buSzTx/>
              <a:buFontTx/>
              <a:buNone/>
              <a:defRPr sz="2400"/>
            </a:lvl1pPr>
            <a:lvl2pPr marL="0" indent="457200" algn="ctr">
              <a:buSzTx/>
              <a:buFontTx/>
              <a:buNone/>
              <a:defRPr sz="2400"/>
            </a:lvl2pPr>
            <a:lvl3pPr marL="0" indent="914400" algn="ctr">
              <a:buSzTx/>
              <a:buFontTx/>
              <a:buNone/>
              <a:defRPr sz="2400"/>
            </a:lvl3pPr>
            <a:lvl4pPr marL="0" indent="1371600" algn="ctr">
              <a:buSzTx/>
              <a:buFontTx/>
              <a:buNone/>
              <a:defRPr sz="2400"/>
            </a:lvl4pPr>
            <a:lvl5pPr marL="0" indent="1828800" algn="ctr">
              <a:buSzTx/>
              <a:buFontTx/>
              <a:buNone/>
              <a:defRPr sz="2400"/>
            </a:lvl5pPr>
          </a:lstStyle>
          <a:p>
            <a:pPr/>
            <a:r>
              <a:t>Body Level One</a:t>
            </a:r>
          </a:p>
          <a:p>
            <a:pPr lvl="1"/>
            <a:r>
              <a:t>Body Level Two</a:t>
            </a:r>
          </a:p>
          <a:p>
            <a:pPr lvl="2"/>
            <a:r>
              <a:t>Body Level Three</a:t>
            </a:r>
          </a:p>
          <a:p>
            <a:pPr lvl="3"/>
            <a:r>
              <a:t>Body Level Four</a:t>
            </a:r>
          </a:p>
          <a:p>
            <a:pPr lvl="4"/>
            <a:r>
              <a:t>Body Level Five</a:t>
            </a:r>
          </a:p>
        </p:txBody>
      </p:sp>
      <p:sp>
        <p:nvSpPr>
          <p:cNvPr id="1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Title and Content">
    <p:spTree>
      <p:nvGrpSpPr>
        <p:cNvPr id="1" name=""/>
        <p:cNvGrpSpPr/>
        <p:nvPr/>
      </p:nvGrpSpPr>
      <p:grpSpPr>
        <a:xfrm>
          <a:off x="0" y="0"/>
          <a:ext cx="0" cy="0"/>
          <a:chOff x="0" y="0"/>
          <a:chExt cx="0" cy="0"/>
        </a:xfrm>
      </p:grpSpPr>
      <p:sp>
        <p:nvSpPr>
          <p:cNvPr id="20" name="Title Text"/>
          <p:cNvSpPr txBox="1"/>
          <p:nvPr>
            <p:ph type="title"/>
          </p:nvPr>
        </p:nvSpPr>
        <p:spPr>
          <a:prstGeom prst="rect">
            <a:avLst/>
          </a:prstGeom>
        </p:spPr>
        <p:txBody>
          <a:bodyPr/>
          <a:lstStyle/>
          <a:p>
            <a:pPr/>
            <a:r>
              <a:t>Title Text</a:t>
            </a:r>
          </a:p>
        </p:txBody>
      </p:sp>
      <p:sp>
        <p:nvSpPr>
          <p:cNvPr id="21"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2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Section Header">
    <p:spTree>
      <p:nvGrpSpPr>
        <p:cNvPr id="1" name=""/>
        <p:cNvGrpSpPr/>
        <p:nvPr/>
      </p:nvGrpSpPr>
      <p:grpSpPr>
        <a:xfrm>
          <a:off x="0" y="0"/>
          <a:ext cx="0" cy="0"/>
          <a:chOff x="0" y="0"/>
          <a:chExt cx="0" cy="0"/>
        </a:xfrm>
      </p:grpSpPr>
      <p:sp>
        <p:nvSpPr>
          <p:cNvPr id="29" name="Title Text"/>
          <p:cNvSpPr txBox="1"/>
          <p:nvPr>
            <p:ph type="title"/>
          </p:nvPr>
        </p:nvSpPr>
        <p:spPr>
          <a:xfrm>
            <a:off x="831850" y="1709738"/>
            <a:ext cx="10515600" cy="2852737"/>
          </a:xfrm>
          <a:prstGeom prst="rect">
            <a:avLst/>
          </a:prstGeom>
        </p:spPr>
        <p:txBody>
          <a:bodyPr anchor="b"/>
          <a:lstStyle>
            <a:lvl1pPr>
              <a:defRPr sz="6000"/>
            </a:lvl1pPr>
          </a:lstStyle>
          <a:p>
            <a:pPr/>
            <a:r>
              <a:t>Title Text</a:t>
            </a:r>
          </a:p>
        </p:txBody>
      </p:sp>
      <p:sp>
        <p:nvSpPr>
          <p:cNvPr id="30" name="Body Level One…"/>
          <p:cNvSpPr txBox="1"/>
          <p:nvPr>
            <p:ph type="body" sz="quarter" idx="1"/>
          </p:nvPr>
        </p:nvSpPr>
        <p:spPr>
          <a:xfrm>
            <a:off x="831850" y="4589462"/>
            <a:ext cx="10515600" cy="1500188"/>
          </a:xfrm>
          <a:prstGeom prst="rect">
            <a:avLst/>
          </a:prstGeom>
        </p:spPr>
        <p:txBody>
          <a:bodyPr/>
          <a:lstStyle>
            <a:lvl1pPr marL="0" indent="0">
              <a:buSzTx/>
              <a:buFontTx/>
              <a:buNone/>
              <a:defRPr sz="2400">
                <a:solidFill>
                  <a:srgbClr val="888888"/>
                </a:solidFill>
              </a:defRPr>
            </a:lvl1pPr>
            <a:lvl2pPr marL="0" indent="457200">
              <a:buSzTx/>
              <a:buFontTx/>
              <a:buNone/>
              <a:defRPr sz="2400">
                <a:solidFill>
                  <a:srgbClr val="888888"/>
                </a:solidFill>
              </a:defRPr>
            </a:lvl2pPr>
            <a:lvl3pPr marL="0" indent="914400">
              <a:buSzTx/>
              <a:buFontTx/>
              <a:buNone/>
              <a:defRPr sz="2400">
                <a:solidFill>
                  <a:srgbClr val="888888"/>
                </a:solidFill>
              </a:defRPr>
            </a:lvl3pPr>
            <a:lvl4pPr marL="0" indent="1371600">
              <a:buSzTx/>
              <a:buFontTx/>
              <a:buNone/>
              <a:defRPr sz="2400">
                <a:solidFill>
                  <a:srgbClr val="888888"/>
                </a:solidFill>
              </a:defRPr>
            </a:lvl4pPr>
            <a:lvl5pPr marL="0" indent="1828800">
              <a:buSzTx/>
              <a:buFontTx/>
              <a:buNone/>
              <a:defRPr sz="2400">
                <a:solidFill>
                  <a:srgbClr val="888888"/>
                </a:solidFill>
              </a:defRPr>
            </a:lvl5pPr>
          </a:lstStyle>
          <a:p>
            <a:pPr/>
            <a:r>
              <a:t>Body Level One</a:t>
            </a:r>
          </a:p>
          <a:p>
            <a:pPr lvl="1"/>
            <a:r>
              <a:t>Body Level Two</a:t>
            </a:r>
          </a:p>
          <a:p>
            <a:pPr lvl="2"/>
            <a:r>
              <a:t>Body Level Three</a:t>
            </a:r>
          </a:p>
          <a:p>
            <a:pPr lvl="3"/>
            <a:r>
              <a:t>Body Level Four</a:t>
            </a:r>
          </a:p>
          <a:p>
            <a:pPr lvl="4"/>
            <a:r>
              <a:t>Body Level Five</a:t>
            </a:r>
          </a:p>
        </p:txBody>
      </p:sp>
      <p:sp>
        <p:nvSpPr>
          <p:cNvPr id="3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1" showMasterPhAnim="1">
  <p:cSld name="Two Content">
    <p:spTree>
      <p:nvGrpSpPr>
        <p:cNvPr id="1" name=""/>
        <p:cNvGrpSpPr/>
        <p:nvPr/>
      </p:nvGrpSpPr>
      <p:grpSpPr>
        <a:xfrm>
          <a:off x="0" y="0"/>
          <a:ext cx="0" cy="0"/>
          <a:chOff x="0" y="0"/>
          <a:chExt cx="0" cy="0"/>
        </a:xfrm>
      </p:grpSpPr>
      <p:sp>
        <p:nvSpPr>
          <p:cNvPr id="38" name="Title Text"/>
          <p:cNvSpPr txBox="1"/>
          <p:nvPr>
            <p:ph type="title"/>
          </p:nvPr>
        </p:nvSpPr>
        <p:spPr>
          <a:prstGeom prst="rect">
            <a:avLst/>
          </a:prstGeom>
        </p:spPr>
        <p:txBody>
          <a:bodyPr/>
          <a:lstStyle/>
          <a:p>
            <a:pPr/>
            <a:r>
              <a:t>Title Text</a:t>
            </a:r>
          </a:p>
        </p:txBody>
      </p:sp>
      <p:sp>
        <p:nvSpPr>
          <p:cNvPr id="39" name="Body Level One…"/>
          <p:cNvSpPr txBox="1"/>
          <p:nvPr>
            <p:ph type="body" sz="half" idx="1"/>
          </p:nvPr>
        </p:nvSpPr>
        <p:spPr>
          <a:xfrm>
            <a:off x="838200" y="1825625"/>
            <a:ext cx="5181600" cy="4351338"/>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4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1" showMasterPhAnim="1">
  <p:cSld name="Comparison">
    <p:spTree>
      <p:nvGrpSpPr>
        <p:cNvPr id="1" name=""/>
        <p:cNvGrpSpPr/>
        <p:nvPr/>
      </p:nvGrpSpPr>
      <p:grpSpPr>
        <a:xfrm>
          <a:off x="0" y="0"/>
          <a:ext cx="0" cy="0"/>
          <a:chOff x="0" y="0"/>
          <a:chExt cx="0" cy="0"/>
        </a:xfrm>
      </p:grpSpPr>
      <p:sp>
        <p:nvSpPr>
          <p:cNvPr id="47" name="Title Text"/>
          <p:cNvSpPr txBox="1"/>
          <p:nvPr>
            <p:ph type="title"/>
          </p:nvPr>
        </p:nvSpPr>
        <p:spPr>
          <a:xfrm>
            <a:off x="839787" y="365125"/>
            <a:ext cx="10515601" cy="1325563"/>
          </a:xfrm>
          <a:prstGeom prst="rect">
            <a:avLst/>
          </a:prstGeom>
        </p:spPr>
        <p:txBody>
          <a:bodyPr/>
          <a:lstStyle/>
          <a:p>
            <a:pPr/>
            <a:r>
              <a:t>Title Text</a:t>
            </a:r>
          </a:p>
        </p:txBody>
      </p:sp>
      <p:sp>
        <p:nvSpPr>
          <p:cNvPr id="48" name="Body Level One…"/>
          <p:cNvSpPr txBox="1"/>
          <p:nvPr>
            <p:ph type="body" sz="quarter" idx="1"/>
          </p:nvPr>
        </p:nvSpPr>
        <p:spPr>
          <a:xfrm>
            <a:off x="839787" y="1681163"/>
            <a:ext cx="5157789" cy="823913"/>
          </a:xfrm>
          <a:prstGeom prst="rect">
            <a:avLst/>
          </a:prstGeom>
        </p:spPr>
        <p:txBody>
          <a:bodyPr anchor="b"/>
          <a:lstStyle>
            <a:lvl1pPr marL="0" indent="0">
              <a:buSzTx/>
              <a:buFontTx/>
              <a:buNone/>
              <a:defRPr b="1" sz="2400"/>
            </a:lvl1pPr>
            <a:lvl2pPr marL="0" indent="457200">
              <a:buSzTx/>
              <a:buFontTx/>
              <a:buNone/>
              <a:defRPr b="1" sz="2400"/>
            </a:lvl2pPr>
            <a:lvl3pPr marL="0" indent="914400">
              <a:buSzTx/>
              <a:buFontTx/>
              <a:buNone/>
              <a:defRPr b="1" sz="2400"/>
            </a:lvl3pPr>
            <a:lvl4pPr marL="0" indent="1371600">
              <a:buSzTx/>
              <a:buFontTx/>
              <a:buNone/>
              <a:defRPr b="1" sz="2400"/>
            </a:lvl4pPr>
            <a:lvl5pPr marL="0" indent="1828800">
              <a:buSzTx/>
              <a:buFontTx/>
              <a:buNone/>
              <a:defRPr b="1" sz="2400"/>
            </a:lvl5pPr>
          </a:lstStyle>
          <a:p>
            <a:pPr/>
            <a:r>
              <a:t>Body Level One</a:t>
            </a:r>
          </a:p>
          <a:p>
            <a:pPr lvl="1"/>
            <a:r>
              <a:t>Body Level Two</a:t>
            </a:r>
          </a:p>
          <a:p>
            <a:pPr lvl="2"/>
            <a:r>
              <a:t>Body Level Three</a:t>
            </a:r>
          </a:p>
          <a:p>
            <a:pPr lvl="3"/>
            <a:r>
              <a:t>Body Level Four</a:t>
            </a:r>
          </a:p>
          <a:p>
            <a:pPr lvl="4"/>
            <a:r>
              <a:t>Body Level Five</a:t>
            </a:r>
          </a:p>
        </p:txBody>
      </p:sp>
      <p:sp>
        <p:nvSpPr>
          <p:cNvPr id="49" name="Text Placeholder 4"/>
          <p:cNvSpPr/>
          <p:nvPr>
            <p:ph type="body" sz="quarter" idx="13"/>
          </p:nvPr>
        </p:nvSpPr>
        <p:spPr>
          <a:xfrm>
            <a:off x="6172200" y="1681163"/>
            <a:ext cx="5183188" cy="823913"/>
          </a:xfrm>
          <a:prstGeom prst="rect">
            <a:avLst/>
          </a:prstGeom>
        </p:spPr>
        <p:txBody>
          <a:bodyPr anchor="b"/>
          <a:lstStyle/>
          <a:p>
            <a:pPr marL="0" indent="0">
              <a:buSzTx/>
              <a:buFontTx/>
              <a:buNone/>
              <a:defRPr b="1" sz="2400"/>
            </a:pPr>
          </a:p>
        </p:txBody>
      </p:sp>
      <p:sp>
        <p:nvSpPr>
          <p:cNvPr id="5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1" showMasterPhAnim="1">
  <p:cSld name="Title Only">
    <p:spTree>
      <p:nvGrpSpPr>
        <p:cNvPr id="1" name=""/>
        <p:cNvGrpSpPr/>
        <p:nvPr/>
      </p:nvGrpSpPr>
      <p:grpSpPr>
        <a:xfrm>
          <a:off x="0" y="0"/>
          <a:ext cx="0" cy="0"/>
          <a:chOff x="0" y="0"/>
          <a:chExt cx="0" cy="0"/>
        </a:xfrm>
      </p:grpSpPr>
      <p:sp>
        <p:nvSpPr>
          <p:cNvPr id="57" name="Title Text"/>
          <p:cNvSpPr txBox="1"/>
          <p:nvPr>
            <p:ph type="title"/>
          </p:nvPr>
        </p:nvSpPr>
        <p:spPr>
          <a:prstGeom prst="rect">
            <a:avLst/>
          </a:prstGeom>
        </p:spPr>
        <p:txBody>
          <a:bodyPr/>
          <a:lstStyle/>
          <a:p>
            <a:pPr/>
            <a:r>
              <a:t>Title Text</a:t>
            </a:r>
          </a:p>
        </p:txBody>
      </p:sp>
      <p:sp>
        <p:nvSpPr>
          <p:cNvPr id="5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Blank">
    <p:spTree>
      <p:nvGrpSpPr>
        <p:cNvPr id="1" name=""/>
        <p:cNvGrpSpPr/>
        <p:nvPr/>
      </p:nvGrpSpPr>
      <p:grpSpPr>
        <a:xfrm>
          <a:off x="0" y="0"/>
          <a:ext cx="0" cy="0"/>
          <a:chOff x="0" y="0"/>
          <a:chExt cx="0" cy="0"/>
        </a:xfrm>
      </p:grpSpPr>
      <p:sp>
        <p:nvSpPr>
          <p:cNvPr id="6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1" showMasterPhAnim="1">
  <p:cSld name="Content with Caption">
    <p:spTree>
      <p:nvGrpSpPr>
        <p:cNvPr id="1" name=""/>
        <p:cNvGrpSpPr/>
        <p:nvPr/>
      </p:nvGrpSpPr>
      <p:grpSpPr>
        <a:xfrm>
          <a:off x="0" y="0"/>
          <a:ext cx="0" cy="0"/>
          <a:chOff x="0" y="0"/>
          <a:chExt cx="0" cy="0"/>
        </a:xfrm>
      </p:grpSpPr>
      <p:sp>
        <p:nvSpPr>
          <p:cNvPr id="72" name="Title Text"/>
          <p:cNvSpPr txBox="1"/>
          <p:nvPr>
            <p:ph type="title"/>
          </p:nvPr>
        </p:nvSpPr>
        <p:spPr>
          <a:xfrm>
            <a:off x="839787" y="457200"/>
            <a:ext cx="3932239" cy="1600200"/>
          </a:xfrm>
          <a:prstGeom prst="rect">
            <a:avLst/>
          </a:prstGeom>
        </p:spPr>
        <p:txBody>
          <a:bodyPr anchor="b"/>
          <a:lstStyle>
            <a:lvl1pPr>
              <a:defRPr sz="3200"/>
            </a:lvl1pPr>
          </a:lstStyle>
          <a:p>
            <a:pPr/>
            <a:r>
              <a:t>Title Text</a:t>
            </a:r>
          </a:p>
        </p:txBody>
      </p:sp>
      <p:sp>
        <p:nvSpPr>
          <p:cNvPr id="73" name="Body Level One…"/>
          <p:cNvSpPr txBox="1"/>
          <p:nvPr>
            <p:ph type="body" sz="half" idx="1"/>
          </p:nvPr>
        </p:nvSpPr>
        <p:spPr>
          <a:xfrm>
            <a:off x="5183187" y="987425"/>
            <a:ext cx="6172201" cy="4873625"/>
          </a:xfrm>
          <a:prstGeom prst="rect">
            <a:avLst/>
          </a:prstGeom>
        </p:spPr>
        <p:txBody>
          <a:bodyPr/>
          <a:lstStyle>
            <a:lvl1pPr>
              <a:defRPr sz="3200"/>
            </a:lvl1pPr>
            <a:lvl2pPr marL="718457" indent="-261257">
              <a:defRPr sz="3200"/>
            </a:lvl2pPr>
            <a:lvl3pPr marL="1219200" indent="-304800">
              <a:defRPr sz="3200"/>
            </a:lvl3pPr>
            <a:lvl4pPr marL="1737360" indent="-365760">
              <a:defRPr sz="3200"/>
            </a:lvl4pPr>
            <a:lvl5pPr marL="2194560" indent="-365760">
              <a:defRPr sz="3200"/>
            </a:lvl5pPr>
          </a:lstStyle>
          <a:p>
            <a:pPr/>
            <a:r>
              <a:t>Body Level One</a:t>
            </a:r>
          </a:p>
          <a:p>
            <a:pPr lvl="1"/>
            <a:r>
              <a:t>Body Level Two</a:t>
            </a:r>
          </a:p>
          <a:p>
            <a:pPr lvl="2"/>
            <a:r>
              <a:t>Body Level Three</a:t>
            </a:r>
          </a:p>
          <a:p>
            <a:pPr lvl="3"/>
            <a:r>
              <a:t>Body Level Four</a:t>
            </a:r>
          </a:p>
          <a:p>
            <a:pPr lvl="4"/>
            <a:r>
              <a:t>Body Level Five</a:t>
            </a:r>
          </a:p>
        </p:txBody>
      </p:sp>
      <p:sp>
        <p:nvSpPr>
          <p:cNvPr id="74" name="Text Placeholder 3"/>
          <p:cNvSpPr/>
          <p:nvPr>
            <p:ph type="body" sz="quarter" idx="13"/>
          </p:nvPr>
        </p:nvSpPr>
        <p:spPr>
          <a:xfrm>
            <a:off x="839787" y="2057400"/>
            <a:ext cx="3932239" cy="3811588"/>
          </a:xfrm>
          <a:prstGeom prst="rect">
            <a:avLst/>
          </a:prstGeom>
        </p:spPr>
        <p:txBody>
          <a:bodyPr/>
          <a:lstStyle/>
          <a:p>
            <a:pPr marL="0" indent="0">
              <a:buSzTx/>
              <a:buFontTx/>
              <a:buNone/>
              <a:defRPr sz="1600"/>
            </a:pPr>
          </a:p>
        </p:txBody>
      </p:sp>
      <p:sp>
        <p:nvSpPr>
          <p:cNvPr id="7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1" showMasterPhAnim="1">
  <p:cSld name="Picture with Caption">
    <p:spTree>
      <p:nvGrpSpPr>
        <p:cNvPr id="1" name=""/>
        <p:cNvGrpSpPr/>
        <p:nvPr/>
      </p:nvGrpSpPr>
      <p:grpSpPr>
        <a:xfrm>
          <a:off x="0" y="0"/>
          <a:ext cx="0" cy="0"/>
          <a:chOff x="0" y="0"/>
          <a:chExt cx="0" cy="0"/>
        </a:xfrm>
      </p:grpSpPr>
      <p:sp>
        <p:nvSpPr>
          <p:cNvPr id="82" name="Title Text"/>
          <p:cNvSpPr txBox="1"/>
          <p:nvPr>
            <p:ph type="title"/>
          </p:nvPr>
        </p:nvSpPr>
        <p:spPr>
          <a:xfrm>
            <a:off x="839787" y="457200"/>
            <a:ext cx="3932239" cy="1600200"/>
          </a:xfrm>
          <a:prstGeom prst="rect">
            <a:avLst/>
          </a:prstGeom>
        </p:spPr>
        <p:txBody>
          <a:bodyPr anchor="b"/>
          <a:lstStyle>
            <a:lvl1pPr>
              <a:defRPr sz="3200"/>
            </a:lvl1pPr>
          </a:lstStyle>
          <a:p>
            <a:pPr/>
            <a:r>
              <a:t>Title Text</a:t>
            </a:r>
          </a:p>
        </p:txBody>
      </p:sp>
      <p:sp>
        <p:nvSpPr>
          <p:cNvPr id="83" name="Picture Placeholder 2"/>
          <p:cNvSpPr/>
          <p:nvPr>
            <p:ph type="pic" sz="half" idx="13"/>
          </p:nvPr>
        </p:nvSpPr>
        <p:spPr>
          <a:xfrm>
            <a:off x="5183187" y="987425"/>
            <a:ext cx="6172201" cy="4873625"/>
          </a:xfrm>
          <a:prstGeom prst="rect">
            <a:avLst/>
          </a:prstGeom>
        </p:spPr>
        <p:txBody>
          <a:bodyPr lIns="91439" rIns="91439">
            <a:noAutofit/>
          </a:bodyPr>
          <a:lstStyle/>
          <a:p>
            <a:pPr/>
          </a:p>
        </p:txBody>
      </p:sp>
      <p:sp>
        <p:nvSpPr>
          <p:cNvPr id="84" name="Body Level One…"/>
          <p:cNvSpPr txBox="1"/>
          <p:nvPr>
            <p:ph type="body" sz="quarter" idx="1"/>
          </p:nvPr>
        </p:nvSpPr>
        <p:spPr>
          <a:xfrm>
            <a:off x="839787" y="2057400"/>
            <a:ext cx="3932239" cy="3811588"/>
          </a:xfrm>
          <a:prstGeom prst="rect">
            <a:avLst/>
          </a:prstGeom>
        </p:spPr>
        <p:txBody>
          <a:bodyPr/>
          <a:lstStyle>
            <a:lvl1pPr marL="0" indent="0">
              <a:buSzTx/>
              <a:buFontTx/>
              <a:buNone/>
              <a:defRPr sz="1600"/>
            </a:lvl1pPr>
            <a:lvl2pPr marL="0" indent="457200">
              <a:buSzTx/>
              <a:buFontTx/>
              <a:buNone/>
              <a:defRPr sz="1600"/>
            </a:lvl2pPr>
            <a:lvl3pPr marL="0" indent="914400">
              <a:buSzTx/>
              <a:buFontTx/>
              <a:buNone/>
              <a:defRPr sz="1600"/>
            </a:lvl3pPr>
            <a:lvl4pPr marL="0" indent="1371600">
              <a:buSzTx/>
              <a:buFontTx/>
              <a:buNone/>
              <a:defRPr sz="1600"/>
            </a:lvl4pPr>
            <a:lvl5pPr marL="0" indent="1828800">
              <a:buSzTx/>
              <a:buFontTx/>
              <a:buNone/>
              <a:defRPr sz="1600"/>
            </a:lvl5pPr>
          </a:lstStyle>
          <a:p>
            <a:pPr/>
            <a:r>
              <a:t>Body Level One</a:t>
            </a:r>
          </a:p>
          <a:p>
            <a:pPr lvl="1"/>
            <a:r>
              <a:t>Body Level Two</a:t>
            </a:r>
          </a:p>
          <a:p>
            <a:pPr lvl="2"/>
            <a:r>
              <a:t>Body Level Three</a:t>
            </a:r>
          </a:p>
          <a:p>
            <a:pPr lvl="3"/>
            <a:r>
              <a:t>Body Level Four</a:t>
            </a:r>
          </a:p>
          <a:p>
            <a:pPr lvl="4"/>
            <a:r>
              <a:t>Body Level Five</a:t>
            </a:r>
          </a:p>
        </p:txBody>
      </p:sp>
      <p:sp>
        <p:nvSpPr>
          <p:cNvPr id="8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1" showMasterPhAnim="1">
  <p:cSld name="Title and Vertical Text">
    <p:spTree>
      <p:nvGrpSpPr>
        <p:cNvPr id="1" name=""/>
        <p:cNvGrpSpPr/>
        <p:nvPr/>
      </p:nvGrpSpPr>
      <p:grpSpPr>
        <a:xfrm>
          <a:off x="0" y="0"/>
          <a:ext cx="0" cy="0"/>
          <a:chOff x="0" y="0"/>
          <a:chExt cx="0" cy="0"/>
        </a:xfrm>
      </p:grpSpPr>
      <p:sp>
        <p:nvSpPr>
          <p:cNvPr id="92" name="Title Text"/>
          <p:cNvSpPr txBox="1"/>
          <p:nvPr>
            <p:ph type="title"/>
          </p:nvPr>
        </p:nvSpPr>
        <p:spPr>
          <a:prstGeom prst="rect">
            <a:avLst/>
          </a:prstGeom>
        </p:spPr>
        <p:txBody>
          <a:bodyPr/>
          <a:lstStyle/>
          <a:p>
            <a:pPr/>
            <a:r>
              <a:t>Title Text</a:t>
            </a:r>
          </a:p>
        </p:txBody>
      </p:sp>
      <p:sp>
        <p:nvSpPr>
          <p:cNvPr id="93"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9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1" showMasterPhAnim="1">
  <p:cSld name="Vertical Title and Text">
    <p:spTree>
      <p:nvGrpSpPr>
        <p:cNvPr id="1" name=""/>
        <p:cNvGrpSpPr/>
        <p:nvPr/>
      </p:nvGrpSpPr>
      <p:grpSpPr>
        <a:xfrm>
          <a:off x="0" y="0"/>
          <a:ext cx="0" cy="0"/>
          <a:chOff x="0" y="0"/>
          <a:chExt cx="0" cy="0"/>
        </a:xfrm>
      </p:grpSpPr>
      <p:sp>
        <p:nvSpPr>
          <p:cNvPr id="101" name="Title Text"/>
          <p:cNvSpPr txBox="1"/>
          <p:nvPr>
            <p:ph type="title"/>
          </p:nvPr>
        </p:nvSpPr>
        <p:spPr>
          <a:xfrm>
            <a:off x="8724900" y="365125"/>
            <a:ext cx="2628900" cy="5811838"/>
          </a:xfrm>
          <a:prstGeom prst="rect">
            <a:avLst/>
          </a:prstGeom>
        </p:spPr>
        <p:txBody>
          <a:bodyPr/>
          <a:lstStyle/>
          <a:p>
            <a:pPr/>
            <a:r>
              <a:t>Title Text</a:t>
            </a:r>
          </a:p>
        </p:txBody>
      </p:sp>
      <p:sp>
        <p:nvSpPr>
          <p:cNvPr id="102" name="Body Level One…"/>
          <p:cNvSpPr txBox="1"/>
          <p:nvPr>
            <p:ph type="body" idx="1"/>
          </p:nvPr>
        </p:nvSpPr>
        <p:spPr>
          <a:xfrm>
            <a:off x="838200" y="365125"/>
            <a:ext cx="7734300" cy="5811838"/>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10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p:bgPr>
    </p:bg>
    <p:spTree>
      <p:nvGrpSpPr>
        <p:cNvPr id="1" name=""/>
        <p:cNvGrpSpPr/>
        <p:nvPr/>
      </p:nvGrpSpPr>
      <p:grpSpPr>
        <a:xfrm>
          <a:off x="0" y="0"/>
          <a:ext cx="0" cy="0"/>
          <a:chOff x="0" y="0"/>
          <a:chExt cx="0" cy="0"/>
        </a:xfrm>
      </p:grpSpPr>
      <p:sp>
        <p:nvSpPr>
          <p:cNvPr id="2" name="Title Text"/>
          <p:cNvSpPr txBox="1"/>
          <p:nvPr>
            <p:ph type="title"/>
          </p:nvPr>
        </p:nvSpPr>
        <p:spPr>
          <a:xfrm>
            <a:off x="838200" y="365125"/>
            <a:ext cx="10515600" cy="1325563"/>
          </a:xfrm>
          <a:prstGeom prst="rect">
            <a:avLst/>
          </a:prstGeom>
          <a:ln w="12700">
            <a:miter lim="400000"/>
          </a:ln>
          <a:extLst>
            <a:ext uri="{C572A759-6A51-4108-AA02-DFA0A04FC94B}">
              <ma14:wrappingTextBoxFlag xmlns:ma14="http://schemas.microsoft.com/office/mac/drawingml/2011/main" val="1"/>
            </a:ext>
          </a:extLst>
        </p:spPr>
        <p:txBody>
          <a:bodyPr lIns="45719" rIns="45719" anchor="ctr">
            <a:normAutofit fontScale="100000" lnSpcReduction="0"/>
          </a:bodyPr>
          <a:lstStyle/>
          <a:p>
            <a:pPr/>
            <a:r>
              <a:t>Title Text</a:t>
            </a:r>
          </a:p>
        </p:txBody>
      </p:sp>
      <p:sp>
        <p:nvSpPr>
          <p:cNvPr id="3" name="Body Level One…"/>
          <p:cNvSpPr txBox="1"/>
          <p:nvPr>
            <p:ph type="body" idx="1"/>
          </p:nvPr>
        </p:nvSpPr>
        <p:spPr>
          <a:xfrm>
            <a:off x="838200" y="1825625"/>
            <a:ext cx="10515600" cy="4351338"/>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11089818" y="6404292"/>
            <a:ext cx="263983" cy="269241"/>
          </a:xfrm>
          <a:prstGeom prst="rect">
            <a:avLst/>
          </a:prstGeom>
          <a:ln w="12700">
            <a:miter lim="400000"/>
          </a:ln>
        </p:spPr>
        <p:txBody>
          <a:bodyPr wrap="none" lIns="45719" rIns="45719" anchor="ctr">
            <a:spAutoFit/>
          </a:bodyPr>
          <a:lstStyle>
            <a:lvl1pPr algn="r">
              <a:defRPr sz="1200">
                <a:solidFill>
                  <a:srgbClr val="888888"/>
                </a:solidFill>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ransition xmlns:p14="http://schemas.microsoft.com/office/powerpoint/2010/main" spd="med" advClick="1"/>
  <p:txStyles>
    <p:titleStyle>
      <a:lvl1pPr marL="0" marR="0" indent="0" algn="l" defTabSz="914400" rtl="0" latinLnBrk="0">
        <a:lnSpc>
          <a:spcPct val="90000"/>
        </a:lnSpc>
        <a:spcBef>
          <a:spcPts val="0"/>
        </a:spcBef>
        <a:spcAft>
          <a:spcPts val="0"/>
        </a:spcAft>
        <a:buClrTx/>
        <a:buSzTx/>
        <a:buFontTx/>
        <a:buNone/>
        <a:tabLst/>
        <a:defRPr b="0" baseline="0" cap="none" i="0" spc="0" strike="noStrike" sz="4400" u="none">
          <a:ln>
            <a:noFill/>
          </a:ln>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b="0" baseline="0" cap="none" i="0" spc="0" strike="noStrike" sz="4400" u="none">
          <a:ln>
            <a:noFill/>
          </a:ln>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b="0" baseline="0" cap="none" i="0" spc="0" strike="noStrike" sz="4400" u="none">
          <a:ln>
            <a:noFill/>
          </a:ln>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b="0" baseline="0" cap="none" i="0" spc="0" strike="noStrike" sz="4400" u="none">
          <a:ln>
            <a:noFill/>
          </a:ln>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b="0" baseline="0" cap="none" i="0" spc="0" strike="noStrike" sz="4400" u="none">
          <a:ln>
            <a:noFill/>
          </a:ln>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b="0" baseline="0" cap="none" i="0" spc="0" strike="noStrike" sz="4400" u="none">
          <a:ln>
            <a:noFill/>
          </a:ln>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b="0" baseline="0" cap="none" i="0" spc="0" strike="noStrike" sz="4400" u="none">
          <a:ln>
            <a:noFill/>
          </a:ln>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b="0" baseline="0" cap="none" i="0" spc="0" strike="noStrike" sz="4400" u="none">
          <a:ln>
            <a:noFill/>
          </a:ln>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b="0" baseline="0" cap="none" i="0" spc="0" strike="noStrike" sz="4400" u="none">
          <a:ln>
            <a:noFill/>
          </a:ln>
          <a:solidFill>
            <a:srgbClr val="000000"/>
          </a:solidFill>
          <a:uFillTx/>
          <a:latin typeface="Calibri Light"/>
          <a:ea typeface="Calibri Light"/>
          <a:cs typeface="Calibri Light"/>
          <a:sym typeface="Calibri Light"/>
        </a:defRPr>
      </a:lvl9pPr>
    </p:titleStyle>
    <p:bodyStyle>
      <a:lvl1pPr marL="228600" marR="0" indent="-228600" algn="l" defTabSz="914400" rtl="0" latinLnBrk="0">
        <a:lnSpc>
          <a:spcPct val="90000"/>
        </a:lnSpc>
        <a:spcBef>
          <a:spcPts val="1000"/>
        </a:spcBef>
        <a:spcAft>
          <a:spcPts val="0"/>
        </a:spcAft>
        <a:buClrTx/>
        <a:buSzPct val="100000"/>
        <a:buFont typeface="Arial"/>
        <a:buChar char="•"/>
        <a:tabLst/>
        <a:defRPr b="0" baseline="0" cap="none" i="0" spc="0" strike="noStrike" sz="2800" u="none">
          <a:ln>
            <a:noFill/>
          </a:ln>
          <a:solidFill>
            <a:srgbClr val="000000"/>
          </a:solidFill>
          <a:uFillTx/>
          <a:latin typeface="+mj-lt"/>
          <a:ea typeface="+mj-ea"/>
          <a:cs typeface="+mj-cs"/>
          <a:sym typeface="Calibri"/>
        </a:defRPr>
      </a:lvl1pPr>
      <a:lvl2pPr marL="723900" marR="0" indent="-266700" algn="l" defTabSz="914400" rtl="0" latinLnBrk="0">
        <a:lnSpc>
          <a:spcPct val="90000"/>
        </a:lnSpc>
        <a:spcBef>
          <a:spcPts val="1000"/>
        </a:spcBef>
        <a:spcAft>
          <a:spcPts val="0"/>
        </a:spcAft>
        <a:buClrTx/>
        <a:buSzPct val="100000"/>
        <a:buFont typeface="Arial"/>
        <a:buChar char="•"/>
        <a:tabLst/>
        <a:defRPr b="0" baseline="0" cap="none" i="0" spc="0" strike="noStrike" sz="2800" u="none">
          <a:ln>
            <a:noFill/>
          </a:ln>
          <a:solidFill>
            <a:srgbClr val="000000"/>
          </a:solidFill>
          <a:uFillTx/>
          <a:latin typeface="+mj-lt"/>
          <a:ea typeface="+mj-ea"/>
          <a:cs typeface="+mj-cs"/>
          <a:sym typeface="Calibri"/>
        </a:defRPr>
      </a:lvl2pPr>
      <a:lvl3pPr marL="1234439" marR="0" indent="-320039" algn="l" defTabSz="914400" rtl="0" latinLnBrk="0">
        <a:lnSpc>
          <a:spcPct val="90000"/>
        </a:lnSpc>
        <a:spcBef>
          <a:spcPts val="1000"/>
        </a:spcBef>
        <a:spcAft>
          <a:spcPts val="0"/>
        </a:spcAft>
        <a:buClrTx/>
        <a:buSzPct val="100000"/>
        <a:buFont typeface="Arial"/>
        <a:buChar char="•"/>
        <a:tabLst/>
        <a:defRPr b="0" baseline="0" cap="none" i="0" spc="0" strike="noStrike" sz="2800" u="none">
          <a:ln>
            <a:noFill/>
          </a:ln>
          <a:solidFill>
            <a:srgbClr val="000000"/>
          </a:solidFill>
          <a:uFillTx/>
          <a:latin typeface="+mj-lt"/>
          <a:ea typeface="+mj-ea"/>
          <a:cs typeface="+mj-cs"/>
          <a:sym typeface="Calibri"/>
        </a:defRPr>
      </a:lvl3pPr>
      <a:lvl4pPr marL="17272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ln>
            <a:noFill/>
          </a:ln>
          <a:solidFill>
            <a:srgbClr val="000000"/>
          </a:solidFill>
          <a:uFillTx/>
          <a:latin typeface="+mj-lt"/>
          <a:ea typeface="+mj-ea"/>
          <a:cs typeface="+mj-cs"/>
          <a:sym typeface="Calibri"/>
        </a:defRPr>
      </a:lvl4pPr>
      <a:lvl5pPr marL="21844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ln>
            <a:noFill/>
          </a:ln>
          <a:solidFill>
            <a:srgbClr val="000000"/>
          </a:solidFill>
          <a:uFillTx/>
          <a:latin typeface="+mj-lt"/>
          <a:ea typeface="+mj-ea"/>
          <a:cs typeface="+mj-cs"/>
          <a:sym typeface="Calibri"/>
        </a:defRPr>
      </a:lvl5pPr>
      <a:lvl6pPr marL="26416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ln>
            <a:noFill/>
          </a:ln>
          <a:solidFill>
            <a:srgbClr val="000000"/>
          </a:solidFill>
          <a:uFillTx/>
          <a:latin typeface="+mj-lt"/>
          <a:ea typeface="+mj-ea"/>
          <a:cs typeface="+mj-cs"/>
          <a:sym typeface="Calibri"/>
        </a:defRPr>
      </a:lvl6pPr>
      <a:lvl7pPr marL="30988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ln>
            <a:noFill/>
          </a:ln>
          <a:solidFill>
            <a:srgbClr val="000000"/>
          </a:solidFill>
          <a:uFillTx/>
          <a:latin typeface="+mj-lt"/>
          <a:ea typeface="+mj-ea"/>
          <a:cs typeface="+mj-cs"/>
          <a:sym typeface="Calibri"/>
        </a:defRPr>
      </a:lvl7pPr>
      <a:lvl8pPr marL="35560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ln>
            <a:noFill/>
          </a:ln>
          <a:solidFill>
            <a:srgbClr val="000000"/>
          </a:solidFill>
          <a:uFillTx/>
          <a:latin typeface="+mj-lt"/>
          <a:ea typeface="+mj-ea"/>
          <a:cs typeface="+mj-cs"/>
          <a:sym typeface="Calibri"/>
        </a:defRPr>
      </a:lvl8pPr>
      <a:lvl9pPr marL="40132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ln>
            <a:noFill/>
          </a:ln>
          <a:solidFill>
            <a:srgbClr val="000000"/>
          </a:solidFill>
          <a:uFillTx/>
          <a:latin typeface="+mj-lt"/>
          <a:ea typeface="+mj-ea"/>
          <a:cs typeface="+mj-cs"/>
          <a:sym typeface="Calibri"/>
        </a:defRPr>
      </a:lvl9pPr>
    </p:bodyStyle>
    <p:otherStyle>
      <a:lvl1pPr marL="0" marR="0" indent="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1pPr>
      <a:lvl2pPr marL="0" marR="0" indent="4572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2pPr>
      <a:lvl3pPr marL="0" marR="0" indent="9144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3pPr>
      <a:lvl4pPr marL="0" marR="0" indent="13716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4pPr>
      <a:lvl5pPr marL="0" marR="0" indent="18288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5pPr>
      <a:lvl6pPr marL="0" marR="0" indent="22860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6pPr>
      <a:lvl7pPr marL="0" marR="0" indent="27432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7pPr>
      <a:lvl8pPr marL="0" marR="0" indent="32004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8pPr>
      <a:lvl9pPr marL="0" marR="0" indent="36576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eg"/><Relationship Id="rId3" Type="http://schemas.openxmlformats.org/officeDocument/2006/relationships/hyperlink" Target="https://youtu.be/PWa8-43kE-Q" TargetMode="External"/></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hyperlink" Target="https://www.marketo.com/digital-marketing/" TargetMode="External"/></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4.png"/><Relationship Id="rId3" Type="http://schemas.openxmlformats.org/officeDocument/2006/relationships/image" Target="../media/image5.png"/><Relationship Id="rId4" Type="http://schemas.openxmlformats.org/officeDocument/2006/relationships/image" Target="../media/image6.png"/></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www.marketo.com/digital-marketing/" TargetMode="External"/></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12" name="Rectangle 3"/>
          <p:cNvSpPr/>
          <p:nvPr/>
        </p:nvSpPr>
        <p:spPr>
          <a:xfrm>
            <a:off x="0" y="0"/>
            <a:ext cx="12192000" cy="6858000"/>
          </a:xfrm>
          <a:prstGeom prst="rect">
            <a:avLst/>
          </a:prstGeom>
          <a:solidFill>
            <a:srgbClr val="000000"/>
          </a:solidFill>
          <a:ln w="12700">
            <a:miter lim="400000"/>
          </a:ln>
        </p:spPr>
        <p:txBody>
          <a:bodyPr lIns="45719" rIns="45719" anchor="ctr"/>
          <a:lstStyle/>
          <a:p>
            <a:pPr algn="ctr">
              <a:defRPr>
                <a:solidFill>
                  <a:srgbClr val="FFFFFF"/>
                </a:solidFill>
              </a:defRPr>
            </a:pPr>
          </a:p>
        </p:txBody>
      </p:sp>
      <p:sp>
        <p:nvSpPr>
          <p:cNvPr id="113" name="TextBox 1"/>
          <p:cNvSpPr txBox="1"/>
          <p:nvPr/>
        </p:nvSpPr>
        <p:spPr>
          <a:xfrm>
            <a:off x="307072" y="1352406"/>
            <a:ext cx="10384375" cy="30124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b="1" spc="120" sz="9600">
                <a:solidFill>
                  <a:srgbClr val="FFFFFF"/>
                </a:solidFill>
                <a:latin typeface="Franklin Gothic Demi Cond"/>
                <a:ea typeface="Franklin Gothic Demi Cond"/>
                <a:cs typeface="Franklin Gothic Demi Cond"/>
                <a:sym typeface="Franklin Gothic Demi Cond"/>
              </a:defRPr>
            </a:lvl1pPr>
          </a:lstStyle>
          <a:p>
            <a:pPr/>
            <a:r>
              <a:t>DIGITAL CAMPAIGNS</a:t>
            </a:r>
          </a:p>
        </p:txBody>
      </p:sp>
      <p:sp>
        <p:nvSpPr>
          <p:cNvPr id="114" name="TextBox 6"/>
          <p:cNvSpPr txBox="1"/>
          <p:nvPr/>
        </p:nvSpPr>
        <p:spPr>
          <a:xfrm>
            <a:off x="345175" y="4282916"/>
            <a:ext cx="11252580" cy="637084"/>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3700">
                <a:solidFill>
                  <a:srgbClr val="FFFFFF"/>
                </a:solidFill>
                <a:latin typeface="Franklin Gothic Book"/>
                <a:ea typeface="Franklin Gothic Book"/>
                <a:cs typeface="Franklin Gothic Book"/>
                <a:sym typeface="Franklin Gothic Book"/>
              </a:defRPr>
            </a:lvl1pPr>
          </a:lstStyle>
          <a:p>
            <a:pPr/>
            <a:r>
              <a:t>An Overview</a:t>
            </a:r>
          </a:p>
        </p:txBody>
      </p:sp>
      <p:sp>
        <p:nvSpPr>
          <p:cNvPr id="115" name="Oval 8"/>
          <p:cNvSpPr/>
          <p:nvPr/>
        </p:nvSpPr>
        <p:spPr>
          <a:xfrm>
            <a:off x="286602" y="466818"/>
            <a:ext cx="764278" cy="764277"/>
          </a:xfrm>
          <a:prstGeom prst="ellipse">
            <a:avLst/>
          </a:prstGeom>
          <a:solidFill>
            <a:srgbClr val="981F32"/>
          </a:solidFill>
          <a:ln w="12700">
            <a:miter lim="400000"/>
          </a:ln>
        </p:spPr>
        <p:txBody>
          <a:bodyPr lIns="45719" rIns="45719" anchor="ctr"/>
          <a:lstStyle/>
          <a:p>
            <a:pPr algn="ctr">
              <a:defRPr>
                <a:solidFill>
                  <a:srgbClr val="FFFFFF"/>
                </a:solidFill>
              </a:defRPr>
            </a:pPr>
          </a:p>
        </p:txBody>
      </p:sp>
      <p:sp>
        <p:nvSpPr>
          <p:cNvPr id="116" name="TextBox 11"/>
          <p:cNvSpPr txBox="1"/>
          <p:nvPr/>
        </p:nvSpPr>
        <p:spPr>
          <a:xfrm>
            <a:off x="286602" y="5889838"/>
            <a:ext cx="3852234" cy="9296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b="1">
                <a:solidFill>
                  <a:srgbClr val="FFFFFF"/>
                </a:solidFill>
                <a:latin typeface="Franklin Gothic Medium Cond"/>
                <a:ea typeface="Franklin Gothic Medium Cond"/>
                <a:cs typeface="Franklin Gothic Medium Cond"/>
                <a:sym typeface="Franklin Gothic Medium Cond"/>
              </a:defRPr>
            </a:pPr>
            <a:r>
              <a:t>CHELSEA NEWMAN, MS</a:t>
            </a:r>
          </a:p>
          <a:p>
            <a:pPr>
              <a:defRPr b="1">
                <a:solidFill>
                  <a:srgbClr val="FFFFFF"/>
                </a:solidFill>
                <a:latin typeface="Franklin Gothic Medium Cond"/>
                <a:ea typeface="Franklin Gothic Medium Cond"/>
                <a:cs typeface="Franklin Gothic Medium Cond"/>
                <a:sym typeface="Franklin Gothic Medium Cond"/>
              </a:defRPr>
            </a:pPr>
            <a:r>
              <a:t>Clinical Assistant Professor</a:t>
            </a:r>
          </a:p>
          <a:p>
            <a:pPr>
              <a:defRPr b="1">
                <a:solidFill>
                  <a:srgbClr val="FFFFFF"/>
                </a:solidFill>
                <a:latin typeface="Franklin Gothic Medium Cond"/>
                <a:ea typeface="Franklin Gothic Medium Cond"/>
                <a:cs typeface="Franklin Gothic Medium Cond"/>
                <a:sym typeface="Franklin Gothic Medium Cond"/>
              </a:defRPr>
            </a:pPr>
            <a:r>
              <a:t>(PPT by Rebecca Cooney)</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18" name="Rectangle 6"/>
          <p:cNvSpPr/>
          <p:nvPr/>
        </p:nvSpPr>
        <p:spPr>
          <a:xfrm>
            <a:off x="0" y="0"/>
            <a:ext cx="12192000" cy="6858000"/>
          </a:xfrm>
          <a:prstGeom prst="rect">
            <a:avLst/>
          </a:prstGeom>
          <a:solidFill>
            <a:srgbClr val="000000"/>
          </a:solidFill>
          <a:ln w="12700">
            <a:miter lim="400000"/>
          </a:ln>
        </p:spPr>
        <p:txBody>
          <a:bodyPr lIns="45719" rIns="45719" anchor="ctr"/>
          <a:lstStyle/>
          <a:p>
            <a:pPr algn="ctr">
              <a:defRPr>
                <a:solidFill>
                  <a:srgbClr val="FFFFFF"/>
                </a:solidFill>
              </a:defRPr>
            </a:pPr>
          </a:p>
        </p:txBody>
      </p:sp>
      <p:pic>
        <p:nvPicPr>
          <p:cNvPr id="119" name="Socialnomics 2017&#10;&#10;Online Media 5" descr="Socialnomics 2017Online Media 5"/>
          <p:cNvPicPr>
            <a:picLocks noChangeAspect="1"/>
          </p:cNvPicPr>
          <p:nvPr/>
        </p:nvPicPr>
        <p:blipFill>
          <a:blip r:embed="rId2">
            <a:extLst/>
          </a:blip>
          <a:stretch>
            <a:fillRect/>
          </a:stretch>
        </p:blipFill>
        <p:spPr>
          <a:xfrm>
            <a:off x="431800" y="242886"/>
            <a:ext cx="11328400" cy="6372226"/>
          </a:xfrm>
          <a:prstGeom prst="rect">
            <a:avLst/>
          </a:prstGeom>
          <a:ln w="12700">
            <a:miter lim="400000"/>
          </a:ln>
        </p:spPr>
      </p:pic>
      <p:sp>
        <p:nvSpPr>
          <p:cNvPr id="120" name="Rectangle 7"/>
          <p:cNvSpPr txBox="1"/>
          <p:nvPr/>
        </p:nvSpPr>
        <p:spPr>
          <a:xfrm>
            <a:off x="9531439" y="6274891"/>
            <a:ext cx="2670607" cy="2946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defRPr sz="1400"/>
            </a:pPr>
            <a:r>
              <a:rPr u="sng">
                <a:solidFill>
                  <a:srgbClr val="0563C1"/>
                </a:solidFill>
                <a:uFill>
                  <a:solidFill>
                    <a:srgbClr val="0563C1"/>
                  </a:solidFill>
                </a:uFill>
                <a:hlinkClick r:id="rId3" invalidUrl="" action="" tgtFrame="" tooltip="" history="1" highlightClick="0" endSnd="0"/>
              </a:rPr>
              <a:t>https://youtu.be/PWa8-43kE-Q</a:t>
            </a:r>
            <a:r>
              <a:t> </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134" name="Diagram 5"/>
          <p:cNvGrpSpPr/>
          <p:nvPr/>
        </p:nvGrpSpPr>
        <p:grpSpPr>
          <a:xfrm>
            <a:off x="4626976" y="259545"/>
            <a:ext cx="7203397" cy="6338673"/>
            <a:chOff x="0" y="0"/>
            <a:chExt cx="7203396" cy="6338671"/>
          </a:xfrm>
        </p:grpSpPr>
        <p:grpSp>
          <p:nvGrpSpPr>
            <p:cNvPr id="124" name="Group"/>
            <p:cNvGrpSpPr/>
            <p:nvPr/>
          </p:nvGrpSpPr>
          <p:grpSpPr>
            <a:xfrm>
              <a:off x="1663804" y="234"/>
              <a:ext cx="5539593" cy="1659658"/>
              <a:chOff x="0" y="0"/>
              <a:chExt cx="5539591" cy="1659656"/>
            </a:xfrm>
          </p:grpSpPr>
          <p:sp>
            <p:nvSpPr>
              <p:cNvPr id="122" name="Shape"/>
              <p:cNvSpPr/>
              <p:nvPr/>
            </p:nvSpPr>
            <p:spPr>
              <a:xfrm rot="10800000">
                <a:off x="0" y="0"/>
                <a:ext cx="5539592" cy="165965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18364" y="0"/>
                    </a:lnTo>
                    <a:lnTo>
                      <a:pt x="21600" y="10800"/>
                    </a:lnTo>
                    <a:lnTo>
                      <a:pt x="18364" y="21600"/>
                    </a:lnTo>
                    <a:lnTo>
                      <a:pt x="0" y="21600"/>
                    </a:lnTo>
                    <a:close/>
                  </a:path>
                </a:pathLst>
              </a:custGeom>
              <a:solidFill>
                <a:schemeClr val="accent1"/>
              </a:solidFill>
              <a:ln w="12700" cap="flat">
                <a:solidFill>
                  <a:srgbClr val="FFFFFF"/>
                </a:solidFill>
                <a:prstDash val="solid"/>
                <a:miter lim="800000"/>
              </a:ln>
              <a:effectLst/>
            </p:spPr>
            <p:txBody>
              <a:bodyPr wrap="square" lIns="45719" tIns="45719" rIns="45719" bIns="45719" numCol="1" anchor="ctr">
                <a:noAutofit/>
              </a:bodyPr>
              <a:lstStyle/>
              <a:p>
                <a:pPr defTabSz="711200">
                  <a:lnSpc>
                    <a:spcPct val="90000"/>
                  </a:lnSpc>
                  <a:spcBef>
                    <a:spcPts val="700"/>
                  </a:spcBef>
                  <a:defRPr>
                    <a:solidFill>
                      <a:srgbClr val="FFFFFF"/>
                    </a:solidFill>
                  </a:defRPr>
                </a:pPr>
              </a:p>
            </p:txBody>
          </p:sp>
          <p:sp>
            <p:nvSpPr>
              <p:cNvPr id="123" name="Paid Search: “Paid search, or pay-per-click (PPC) advertising, typically refers to the “sponsored result” on the top or side of a search engine results page (SERP). You only pay when your ad is clicked.”"/>
              <p:cNvSpPr txBox="1"/>
              <p:nvPr/>
            </p:nvSpPr>
            <p:spPr>
              <a:xfrm>
                <a:off x="414914" y="322462"/>
                <a:ext cx="5124678" cy="101473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60960" tIns="60960" rIns="60960" bIns="60960" numCol="1" anchor="ctr">
                <a:spAutoFit/>
              </a:bodyPr>
              <a:lstStyle/>
              <a:p>
                <a:pPr defTabSz="711200">
                  <a:lnSpc>
                    <a:spcPct val="90000"/>
                  </a:lnSpc>
                  <a:spcBef>
                    <a:spcPts val="600"/>
                  </a:spcBef>
                  <a:defRPr b="1" sz="1600">
                    <a:solidFill>
                      <a:srgbClr val="FFFFFF"/>
                    </a:solidFill>
                  </a:defRPr>
                </a:pPr>
                <a:r>
                  <a:t>Paid Search</a:t>
                </a:r>
                <a:r>
                  <a:rPr b="0"/>
                  <a:t>: “Paid search, or pay-per-click (PPC) advertising, typically refers to the “sponsored result” on the top or side of a search engine results page (SERP). You only pay when your ad is clicked.”</a:t>
                </a:r>
              </a:p>
            </p:txBody>
          </p:sp>
        </p:grpSp>
        <p:sp>
          <p:nvSpPr>
            <p:cNvPr id="125" name="Circle"/>
            <p:cNvSpPr/>
            <p:nvPr/>
          </p:nvSpPr>
          <p:spPr>
            <a:xfrm>
              <a:off x="0" y="0"/>
              <a:ext cx="1659657" cy="1659657"/>
            </a:xfrm>
            <a:prstGeom prst="ellipse">
              <a:avLst/>
            </a:prstGeom>
            <a:blipFill rotWithShape="1">
              <a:blip r:embed="rId2"/>
              <a:srcRect l="0" t="0" r="0" b="0"/>
              <a:stretch>
                <a:fillRect/>
              </a:stretch>
            </a:blipFill>
            <a:ln w="12700" cap="flat">
              <a:solidFill>
                <a:srgbClr val="808080"/>
              </a:solidFill>
              <a:prstDash val="solid"/>
              <a:miter lim="800000"/>
            </a:ln>
            <a:effectLst/>
          </p:spPr>
          <p:txBody>
            <a:bodyPr wrap="square" lIns="45719" tIns="45719" rIns="45719" bIns="45719" numCol="1" anchor="t">
              <a:noAutofit/>
            </a:bodyPr>
            <a:lstStyle/>
            <a:p>
              <a:pPr/>
            </a:p>
          </p:txBody>
        </p:sp>
        <p:grpSp>
          <p:nvGrpSpPr>
            <p:cNvPr id="128" name="Group"/>
            <p:cNvGrpSpPr/>
            <p:nvPr/>
          </p:nvGrpSpPr>
          <p:grpSpPr>
            <a:xfrm>
              <a:off x="1663804" y="2155311"/>
              <a:ext cx="5539593" cy="1659658"/>
              <a:chOff x="0" y="0"/>
              <a:chExt cx="5539591" cy="1659656"/>
            </a:xfrm>
          </p:grpSpPr>
          <p:sp>
            <p:nvSpPr>
              <p:cNvPr id="126" name="Shape"/>
              <p:cNvSpPr/>
              <p:nvPr/>
            </p:nvSpPr>
            <p:spPr>
              <a:xfrm rot="10800000">
                <a:off x="0" y="0"/>
                <a:ext cx="5539592" cy="165965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18364" y="0"/>
                    </a:lnTo>
                    <a:lnTo>
                      <a:pt x="21600" y="10800"/>
                    </a:lnTo>
                    <a:lnTo>
                      <a:pt x="18364" y="21600"/>
                    </a:lnTo>
                    <a:lnTo>
                      <a:pt x="0" y="21600"/>
                    </a:lnTo>
                    <a:close/>
                  </a:path>
                </a:pathLst>
              </a:custGeom>
              <a:solidFill>
                <a:schemeClr val="accent1"/>
              </a:solidFill>
              <a:ln w="12700" cap="flat">
                <a:solidFill>
                  <a:srgbClr val="FFFFFF"/>
                </a:solidFill>
                <a:prstDash val="solid"/>
                <a:miter lim="800000"/>
              </a:ln>
              <a:effectLst/>
            </p:spPr>
            <p:txBody>
              <a:bodyPr wrap="square" lIns="45719" tIns="45719" rIns="45719" bIns="45719" numCol="1" anchor="ctr">
                <a:noAutofit/>
              </a:bodyPr>
              <a:lstStyle/>
              <a:p>
                <a:pPr defTabSz="711200">
                  <a:lnSpc>
                    <a:spcPct val="90000"/>
                  </a:lnSpc>
                  <a:spcBef>
                    <a:spcPts val="700"/>
                  </a:spcBef>
                  <a:defRPr>
                    <a:solidFill>
                      <a:srgbClr val="FFFFFF"/>
                    </a:solidFill>
                  </a:defRPr>
                </a:pPr>
              </a:p>
            </p:txBody>
          </p:sp>
          <p:sp>
            <p:nvSpPr>
              <p:cNvPr id="127" name="Search Engine Optimization (SEO): “… the process of optimizing the content, technical set-up, and reach of your website so that your pages appear at the top of a search engine result for a specific set of keyword terms.”"/>
              <p:cNvSpPr txBox="1"/>
              <p:nvPr/>
            </p:nvSpPr>
            <p:spPr>
              <a:xfrm>
                <a:off x="414914" y="213877"/>
                <a:ext cx="5124678" cy="12319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60960" tIns="60960" rIns="60960" bIns="60960" numCol="1" anchor="ctr">
                <a:spAutoFit/>
              </a:bodyPr>
              <a:lstStyle/>
              <a:p>
                <a:pPr defTabSz="711200">
                  <a:lnSpc>
                    <a:spcPct val="90000"/>
                  </a:lnSpc>
                  <a:spcBef>
                    <a:spcPts val="600"/>
                  </a:spcBef>
                  <a:defRPr b="1" sz="1600">
                    <a:solidFill>
                      <a:srgbClr val="FFFFFF"/>
                    </a:solidFill>
                  </a:defRPr>
                </a:pPr>
                <a:r>
                  <a:t>Search Engine Optimization</a:t>
                </a:r>
                <a:r>
                  <a:rPr b="0"/>
                  <a:t> (SEO): “… the process of optimizing the content, technical set-up, and reach of your website so that your pages appear at the top of a search engine result for a specific set of keyword terms.”</a:t>
                </a:r>
              </a:p>
            </p:txBody>
          </p:sp>
        </p:grpSp>
        <p:sp>
          <p:nvSpPr>
            <p:cNvPr id="129" name="Circle"/>
            <p:cNvSpPr/>
            <p:nvPr/>
          </p:nvSpPr>
          <p:spPr>
            <a:xfrm>
              <a:off x="15733" y="2123844"/>
              <a:ext cx="1659657" cy="1659658"/>
            </a:xfrm>
            <a:prstGeom prst="ellipse">
              <a:avLst/>
            </a:prstGeom>
            <a:blipFill rotWithShape="1">
              <a:blip r:embed="rId3"/>
              <a:srcRect l="0" t="0" r="0" b="0"/>
              <a:stretch>
                <a:fillRect/>
              </a:stretch>
            </a:blipFill>
            <a:ln w="12700" cap="flat">
              <a:solidFill>
                <a:srgbClr val="808080"/>
              </a:solidFill>
              <a:prstDash val="solid"/>
              <a:miter lim="800000"/>
            </a:ln>
            <a:effectLst/>
          </p:spPr>
          <p:txBody>
            <a:bodyPr wrap="square" lIns="45719" tIns="45719" rIns="45719" bIns="45719" numCol="1" anchor="t">
              <a:noAutofit/>
            </a:bodyPr>
            <a:lstStyle/>
            <a:p>
              <a:pPr/>
            </a:p>
          </p:txBody>
        </p:sp>
        <p:grpSp>
          <p:nvGrpSpPr>
            <p:cNvPr id="132" name="Group"/>
            <p:cNvGrpSpPr/>
            <p:nvPr/>
          </p:nvGrpSpPr>
          <p:grpSpPr>
            <a:xfrm>
              <a:off x="1663804" y="4310388"/>
              <a:ext cx="5539593" cy="2028284"/>
              <a:chOff x="0" y="0"/>
              <a:chExt cx="5539591" cy="2028282"/>
            </a:xfrm>
          </p:grpSpPr>
          <p:sp>
            <p:nvSpPr>
              <p:cNvPr id="130" name="Shape"/>
              <p:cNvSpPr/>
              <p:nvPr/>
            </p:nvSpPr>
            <p:spPr>
              <a:xfrm rot="10800000">
                <a:off x="0" y="0"/>
                <a:ext cx="5539592" cy="202828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17646" y="0"/>
                    </a:lnTo>
                    <a:lnTo>
                      <a:pt x="21600" y="10800"/>
                    </a:lnTo>
                    <a:lnTo>
                      <a:pt x="17646" y="21600"/>
                    </a:lnTo>
                    <a:lnTo>
                      <a:pt x="0" y="21600"/>
                    </a:lnTo>
                    <a:close/>
                  </a:path>
                </a:pathLst>
              </a:custGeom>
              <a:solidFill>
                <a:schemeClr val="accent1"/>
              </a:solidFill>
              <a:ln w="12700" cap="flat">
                <a:solidFill>
                  <a:srgbClr val="FFFFFF"/>
                </a:solidFill>
                <a:prstDash val="solid"/>
                <a:miter lim="800000"/>
              </a:ln>
              <a:effectLst/>
            </p:spPr>
            <p:txBody>
              <a:bodyPr wrap="square" lIns="45719" tIns="45719" rIns="45719" bIns="45719" numCol="1" anchor="ctr">
                <a:noAutofit/>
              </a:bodyPr>
              <a:lstStyle/>
              <a:p>
                <a:pPr defTabSz="711200">
                  <a:lnSpc>
                    <a:spcPct val="90000"/>
                  </a:lnSpc>
                  <a:spcBef>
                    <a:spcPts val="700"/>
                  </a:spcBef>
                  <a:defRPr>
                    <a:solidFill>
                      <a:srgbClr val="FFFFFF"/>
                    </a:solidFill>
                  </a:defRPr>
                </a:pPr>
              </a:p>
            </p:txBody>
          </p:sp>
          <p:sp>
            <p:nvSpPr>
              <p:cNvPr id="131" name="Content Marketing: “Content is the fuel that drives your digital marketing activities,” says Marketo. Content must not be limited to promotional and sales messaging but create a connection with the audience – providing relevance and motivation for users to engage, purchase and advocate for the company, product or service."/>
              <p:cNvSpPr txBox="1"/>
              <p:nvPr/>
            </p:nvSpPr>
            <p:spPr>
              <a:xfrm>
                <a:off x="507070" y="181021"/>
                <a:ext cx="5032522" cy="16662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60960" tIns="60960" rIns="60960" bIns="60960" numCol="1" anchor="ctr">
                <a:spAutoFit/>
              </a:bodyPr>
              <a:lstStyle/>
              <a:p>
                <a:pPr defTabSz="711200">
                  <a:lnSpc>
                    <a:spcPct val="90000"/>
                  </a:lnSpc>
                  <a:spcBef>
                    <a:spcPts val="600"/>
                  </a:spcBef>
                  <a:defRPr b="1" sz="1600">
                    <a:solidFill>
                      <a:srgbClr val="FFFFFF"/>
                    </a:solidFill>
                  </a:defRPr>
                </a:pPr>
                <a:r>
                  <a:t>Content Marketing</a:t>
                </a:r>
                <a:r>
                  <a:rPr b="0"/>
                  <a:t>: “Content is the fuel that drives your digital marketing activities,” says Marketo. Content must not be limited to promotional and sales messaging but create a connection with the audience – providing relevance and motivation for users to engage, purchase and advocate for the company, product or service.</a:t>
                </a:r>
              </a:p>
            </p:txBody>
          </p:sp>
        </p:grpSp>
        <p:sp>
          <p:nvSpPr>
            <p:cNvPr id="133" name="Circle"/>
            <p:cNvSpPr/>
            <p:nvPr/>
          </p:nvSpPr>
          <p:spPr>
            <a:xfrm>
              <a:off x="15733" y="4447501"/>
              <a:ext cx="1659657" cy="1659657"/>
            </a:xfrm>
            <a:prstGeom prst="ellipse">
              <a:avLst/>
            </a:prstGeom>
            <a:blipFill rotWithShape="1">
              <a:blip r:embed="rId4"/>
              <a:srcRect l="0" t="0" r="0" b="0"/>
              <a:stretch>
                <a:fillRect/>
              </a:stretch>
            </a:blipFill>
            <a:ln w="12700" cap="flat">
              <a:solidFill>
                <a:srgbClr val="808080"/>
              </a:solidFill>
              <a:prstDash val="solid"/>
              <a:miter lim="800000"/>
            </a:ln>
            <a:effectLst/>
          </p:spPr>
          <p:txBody>
            <a:bodyPr wrap="square" lIns="45719" tIns="45719" rIns="45719" bIns="45719" numCol="1" anchor="t">
              <a:noAutofit/>
            </a:bodyPr>
            <a:lstStyle/>
            <a:p>
              <a:pPr/>
            </a:p>
          </p:txBody>
        </p:sp>
      </p:grpSp>
      <p:sp>
        <p:nvSpPr>
          <p:cNvPr id="135" name="Rectangle 7"/>
          <p:cNvSpPr/>
          <p:nvPr/>
        </p:nvSpPr>
        <p:spPr>
          <a:xfrm>
            <a:off x="0" y="1"/>
            <a:ext cx="4064000" cy="6858001"/>
          </a:xfrm>
          <a:prstGeom prst="rect">
            <a:avLst/>
          </a:prstGeom>
          <a:solidFill>
            <a:srgbClr val="D9D9D9"/>
          </a:solidFill>
          <a:ln w="12700">
            <a:miter lim="400000"/>
          </a:ln>
        </p:spPr>
        <p:txBody>
          <a:bodyPr lIns="45719" rIns="45719" anchor="ctr"/>
          <a:lstStyle/>
          <a:p>
            <a:pPr algn="ctr">
              <a:defRPr sz="2400">
                <a:solidFill>
                  <a:srgbClr val="FFFFFF"/>
                </a:solidFill>
              </a:defRPr>
            </a:pPr>
          </a:p>
        </p:txBody>
      </p:sp>
      <p:sp>
        <p:nvSpPr>
          <p:cNvPr id="136" name="TextBox 6"/>
          <p:cNvSpPr txBox="1"/>
          <p:nvPr/>
        </p:nvSpPr>
        <p:spPr>
          <a:xfrm>
            <a:off x="208279" y="2240281"/>
            <a:ext cx="3352801" cy="45364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sz="2000">
                <a:latin typeface="Calibri Light"/>
                <a:ea typeface="Calibri Light"/>
                <a:cs typeface="Calibri Light"/>
                <a:sym typeface="Calibri Light"/>
              </a:defRPr>
            </a:pPr>
            <a:r>
              <a:t>Digital marketing campaigns include paid and unpaid tools and tactics all delivered through digital channels including, but not limited to: search engines, websites, microsites, social media channels, email marketing and mobile applications and features.  Common types of digital marketing include </a:t>
            </a:r>
          </a:p>
          <a:p>
            <a:pPr>
              <a:defRPr sz="2000">
                <a:latin typeface="Calibri Light"/>
                <a:ea typeface="Calibri Light"/>
                <a:cs typeface="Calibri Light"/>
                <a:sym typeface="Calibri Light"/>
              </a:defRPr>
            </a:pPr>
          </a:p>
          <a:p>
            <a:pPr>
              <a:defRPr sz="1600">
                <a:latin typeface="Calibri Light"/>
                <a:ea typeface="Calibri Light"/>
                <a:cs typeface="Calibri Light"/>
                <a:sym typeface="Calibri Light"/>
              </a:defRPr>
            </a:pPr>
            <a:r>
              <a:t>Marketo (n.d.). </a:t>
            </a:r>
            <a:r>
              <a:rPr u="sng">
                <a:solidFill>
                  <a:srgbClr val="0563C1"/>
                </a:solidFill>
                <a:uFill>
                  <a:solidFill>
                    <a:srgbClr val="0563C1"/>
                  </a:solidFill>
                </a:uFill>
                <a:hlinkClick r:id="rId5" invalidUrl="" action="" tgtFrame="" tooltip="" history="1" highlightClick="0" endSnd="0"/>
              </a:rPr>
              <a:t>What is digital marketing? </a:t>
            </a:r>
          </a:p>
        </p:txBody>
      </p:sp>
      <p:sp>
        <p:nvSpPr>
          <p:cNvPr id="137" name="Title 1"/>
          <p:cNvSpPr txBox="1"/>
          <p:nvPr>
            <p:ph type="title"/>
          </p:nvPr>
        </p:nvSpPr>
        <p:spPr>
          <a:xfrm>
            <a:off x="208279" y="457360"/>
            <a:ext cx="4064000" cy="1325564"/>
          </a:xfrm>
          <a:prstGeom prst="rect">
            <a:avLst/>
          </a:prstGeom>
        </p:spPr>
        <p:txBody>
          <a:bodyPr/>
          <a:lstStyle>
            <a:lvl1pPr>
              <a:defRPr b="1" sz="4000">
                <a:latin typeface="+mj-lt"/>
                <a:ea typeface="+mj-ea"/>
                <a:cs typeface="+mj-cs"/>
                <a:sym typeface="Calibri"/>
              </a:defRPr>
            </a:lvl1pPr>
          </a:lstStyle>
          <a:p>
            <a:pPr/>
            <a:r>
              <a:t>Digital Engagement</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151" name="Diagram 6"/>
          <p:cNvGrpSpPr/>
          <p:nvPr/>
        </p:nvGrpSpPr>
        <p:grpSpPr>
          <a:xfrm>
            <a:off x="1598085" y="349894"/>
            <a:ext cx="9199935" cy="6158209"/>
            <a:chOff x="0" y="0"/>
            <a:chExt cx="9199933" cy="6158207"/>
          </a:xfrm>
        </p:grpSpPr>
        <p:grpSp>
          <p:nvGrpSpPr>
            <p:cNvPr id="141" name="Group"/>
            <p:cNvGrpSpPr/>
            <p:nvPr/>
          </p:nvGrpSpPr>
          <p:grpSpPr>
            <a:xfrm>
              <a:off x="1361853" y="-1"/>
              <a:ext cx="7838080" cy="1605553"/>
              <a:chOff x="0" y="0"/>
              <a:chExt cx="7838079" cy="1605551"/>
            </a:xfrm>
          </p:grpSpPr>
          <p:sp>
            <p:nvSpPr>
              <p:cNvPr id="139" name="Shape"/>
              <p:cNvSpPr/>
              <p:nvPr/>
            </p:nvSpPr>
            <p:spPr>
              <a:xfrm rot="10800000">
                <a:off x="0" y="0"/>
                <a:ext cx="7838080" cy="160555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19388" y="0"/>
                    </a:lnTo>
                    <a:lnTo>
                      <a:pt x="21600" y="10800"/>
                    </a:lnTo>
                    <a:lnTo>
                      <a:pt x="19388" y="21600"/>
                    </a:lnTo>
                    <a:lnTo>
                      <a:pt x="0" y="21600"/>
                    </a:lnTo>
                    <a:close/>
                  </a:path>
                </a:pathLst>
              </a:custGeom>
              <a:solidFill>
                <a:schemeClr val="accent1"/>
              </a:solidFill>
              <a:ln w="12700" cap="flat">
                <a:solidFill>
                  <a:srgbClr val="FFFFFF"/>
                </a:solidFill>
                <a:prstDash val="solid"/>
                <a:miter lim="800000"/>
              </a:ln>
              <a:effectLst/>
            </p:spPr>
            <p:txBody>
              <a:bodyPr wrap="square" lIns="45719" tIns="45719" rIns="45719" bIns="45719" numCol="1" anchor="ctr">
                <a:noAutofit/>
              </a:bodyPr>
              <a:lstStyle/>
              <a:p>
                <a:pPr defTabSz="711200">
                  <a:lnSpc>
                    <a:spcPct val="90000"/>
                  </a:lnSpc>
                  <a:spcBef>
                    <a:spcPts val="700"/>
                  </a:spcBef>
                  <a:defRPr>
                    <a:solidFill>
                      <a:srgbClr val="FFFFFF"/>
                    </a:solidFill>
                  </a:defRPr>
                </a:pPr>
              </a:p>
            </p:txBody>
          </p:sp>
          <p:sp>
            <p:nvSpPr>
              <p:cNvPr id="140" name="Social Media Marketing: Social media engagement is a critical component to digital marketing campaign initiatives. Marketo notes that “many [users] rely on social networks to discover, research, and educate themselves about a brand before engaging with that organization.”"/>
              <p:cNvSpPr txBox="1"/>
              <p:nvPr/>
            </p:nvSpPr>
            <p:spPr>
              <a:xfrm>
                <a:off x="401387" y="295410"/>
                <a:ext cx="7436693" cy="101473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60960" tIns="60960" rIns="60960" bIns="60960" numCol="1" anchor="ctr">
                <a:spAutoFit/>
              </a:bodyPr>
              <a:lstStyle/>
              <a:p>
                <a:pPr defTabSz="711200">
                  <a:lnSpc>
                    <a:spcPct val="90000"/>
                  </a:lnSpc>
                  <a:spcBef>
                    <a:spcPts val="600"/>
                  </a:spcBef>
                  <a:defRPr b="1" sz="1600">
                    <a:solidFill>
                      <a:srgbClr val="FFFFFF"/>
                    </a:solidFill>
                  </a:defRPr>
                </a:pPr>
                <a:r>
                  <a:t>Social Media Marketing</a:t>
                </a:r>
                <a:r>
                  <a:rPr b="0"/>
                  <a:t>: Social media engagement is a critical component to digital marketing campaign initiatives. Marketo notes that “many [users] rely on social networks to discover, research, and educate themselves about a brand before engaging with that organization.”</a:t>
                </a:r>
              </a:p>
            </p:txBody>
          </p:sp>
        </p:grpSp>
        <p:sp>
          <p:nvSpPr>
            <p:cNvPr id="142" name="Circle"/>
            <p:cNvSpPr/>
            <p:nvPr/>
          </p:nvSpPr>
          <p:spPr>
            <a:xfrm>
              <a:off x="25515" y="193711"/>
              <a:ext cx="1345733" cy="1345733"/>
            </a:xfrm>
            <a:prstGeom prst="ellipse">
              <a:avLst/>
            </a:prstGeom>
            <a:blipFill rotWithShape="1">
              <a:blip r:embed="rId2"/>
              <a:srcRect l="0" t="0" r="0" b="0"/>
              <a:stretch>
                <a:fillRect/>
              </a:stretch>
            </a:blipFill>
            <a:ln w="12700" cap="flat">
              <a:solidFill>
                <a:srgbClr val="808080"/>
              </a:solidFill>
              <a:prstDash val="solid"/>
              <a:miter lim="800000"/>
            </a:ln>
            <a:effectLst/>
          </p:spPr>
          <p:txBody>
            <a:bodyPr wrap="square" lIns="45719" tIns="45719" rIns="45719" bIns="45719" numCol="1" anchor="t">
              <a:noAutofit/>
            </a:bodyPr>
            <a:lstStyle/>
            <a:p>
              <a:pPr/>
            </a:p>
          </p:txBody>
        </p:sp>
        <p:grpSp>
          <p:nvGrpSpPr>
            <p:cNvPr id="145" name="Group"/>
            <p:cNvGrpSpPr/>
            <p:nvPr/>
          </p:nvGrpSpPr>
          <p:grpSpPr>
            <a:xfrm>
              <a:off x="1361853" y="2007262"/>
              <a:ext cx="7838081" cy="1928394"/>
              <a:chOff x="0" y="0"/>
              <a:chExt cx="7838079" cy="1928392"/>
            </a:xfrm>
          </p:grpSpPr>
          <p:sp>
            <p:nvSpPr>
              <p:cNvPr id="143" name="Shape"/>
              <p:cNvSpPr/>
              <p:nvPr/>
            </p:nvSpPr>
            <p:spPr>
              <a:xfrm rot="10800000">
                <a:off x="0" y="0"/>
                <a:ext cx="7838080" cy="192839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18943" y="0"/>
                    </a:lnTo>
                    <a:lnTo>
                      <a:pt x="21600" y="10800"/>
                    </a:lnTo>
                    <a:lnTo>
                      <a:pt x="18943" y="21600"/>
                    </a:lnTo>
                    <a:lnTo>
                      <a:pt x="0" y="21600"/>
                    </a:lnTo>
                    <a:close/>
                  </a:path>
                </a:pathLst>
              </a:custGeom>
              <a:solidFill>
                <a:schemeClr val="accent1"/>
              </a:solidFill>
              <a:ln w="12700" cap="flat">
                <a:solidFill>
                  <a:srgbClr val="FFFFFF"/>
                </a:solidFill>
                <a:prstDash val="solid"/>
                <a:miter lim="800000"/>
              </a:ln>
              <a:effectLst/>
            </p:spPr>
            <p:txBody>
              <a:bodyPr wrap="square" lIns="45719" tIns="45719" rIns="45719" bIns="45719" numCol="1" anchor="ctr">
                <a:noAutofit/>
              </a:bodyPr>
              <a:lstStyle/>
              <a:p>
                <a:pPr defTabSz="711200">
                  <a:lnSpc>
                    <a:spcPct val="90000"/>
                  </a:lnSpc>
                  <a:spcBef>
                    <a:spcPts val="700"/>
                  </a:spcBef>
                  <a:defRPr>
                    <a:solidFill>
                      <a:srgbClr val="FFFFFF"/>
                    </a:solidFill>
                  </a:defRPr>
                </a:pPr>
              </a:p>
            </p:txBody>
          </p:sp>
          <p:sp>
            <p:nvSpPr>
              <p:cNvPr id="144" name="Email Marketing: Marketo states that “successful email campaigns must be engaging, relevant, informative, and entertaining.” They go on to note that  in order for email campaigns to be effective, they must possess five core attributes: 1) trustworthy; 2) relevant; 3) conversational; 4) coordinated and consistent across channels; and 5) strategic."/>
              <p:cNvSpPr txBox="1"/>
              <p:nvPr/>
            </p:nvSpPr>
            <p:spPr>
              <a:xfrm>
                <a:off x="482097" y="348246"/>
                <a:ext cx="7355983" cy="12319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60960" tIns="60960" rIns="60960" bIns="60960" numCol="1" anchor="ctr">
                <a:spAutoFit/>
              </a:bodyPr>
              <a:lstStyle/>
              <a:p>
                <a:pPr defTabSz="711200">
                  <a:lnSpc>
                    <a:spcPct val="90000"/>
                  </a:lnSpc>
                  <a:spcBef>
                    <a:spcPts val="600"/>
                  </a:spcBef>
                  <a:defRPr b="1" sz="1600">
                    <a:solidFill>
                      <a:srgbClr val="FFFFFF"/>
                    </a:solidFill>
                  </a:defRPr>
                </a:pPr>
                <a:r>
                  <a:t>Email Marketing</a:t>
                </a:r>
                <a:r>
                  <a:rPr b="0"/>
                  <a:t>: Marketo states that “successful email campaigns must be engaging, relevant, informative, and entertaining.” They go on to note that  in order for email campaigns to be effective, they must possess five core attributes: 1) trustworthy; 2) relevant; 3) conversational; 4) coordinated and consistent across channels; and 5) strategic.</a:t>
                </a:r>
              </a:p>
            </p:txBody>
          </p:sp>
        </p:grpSp>
        <p:sp>
          <p:nvSpPr>
            <p:cNvPr id="146" name="Circle"/>
            <p:cNvSpPr/>
            <p:nvPr/>
          </p:nvSpPr>
          <p:spPr>
            <a:xfrm>
              <a:off x="25501" y="2311351"/>
              <a:ext cx="1345733" cy="1345733"/>
            </a:xfrm>
            <a:prstGeom prst="ellipse">
              <a:avLst/>
            </a:prstGeom>
            <a:blipFill rotWithShape="1">
              <a:blip r:embed="rId3"/>
              <a:srcRect l="0" t="0" r="0" b="0"/>
              <a:stretch>
                <a:fillRect/>
              </a:stretch>
            </a:blipFill>
            <a:ln w="12700" cap="flat">
              <a:solidFill>
                <a:srgbClr val="808080"/>
              </a:solidFill>
              <a:prstDash val="solid"/>
              <a:miter lim="800000"/>
            </a:ln>
            <a:effectLst/>
          </p:spPr>
          <p:txBody>
            <a:bodyPr wrap="square" lIns="45719" tIns="45719" rIns="45719" bIns="45719" numCol="1" anchor="t">
              <a:noAutofit/>
            </a:bodyPr>
            <a:lstStyle/>
            <a:p>
              <a:pPr/>
            </a:p>
          </p:txBody>
        </p:sp>
        <p:grpSp>
          <p:nvGrpSpPr>
            <p:cNvPr id="149" name="Group"/>
            <p:cNvGrpSpPr/>
            <p:nvPr/>
          </p:nvGrpSpPr>
          <p:grpSpPr>
            <a:xfrm>
              <a:off x="1361853" y="4337365"/>
              <a:ext cx="7838081" cy="1820843"/>
              <a:chOff x="0" y="0"/>
              <a:chExt cx="7838079" cy="1820841"/>
            </a:xfrm>
          </p:grpSpPr>
          <p:sp>
            <p:nvSpPr>
              <p:cNvPr id="147" name="Shape"/>
              <p:cNvSpPr/>
              <p:nvPr/>
            </p:nvSpPr>
            <p:spPr>
              <a:xfrm rot="10800000">
                <a:off x="0" y="0"/>
                <a:ext cx="7838080" cy="182084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19091" y="0"/>
                    </a:lnTo>
                    <a:lnTo>
                      <a:pt x="21600" y="10800"/>
                    </a:lnTo>
                    <a:lnTo>
                      <a:pt x="19091" y="21600"/>
                    </a:lnTo>
                    <a:lnTo>
                      <a:pt x="0" y="21600"/>
                    </a:lnTo>
                    <a:close/>
                  </a:path>
                </a:pathLst>
              </a:custGeom>
              <a:solidFill>
                <a:schemeClr val="accent1"/>
              </a:solidFill>
              <a:ln w="12700" cap="flat">
                <a:solidFill>
                  <a:srgbClr val="FFFFFF"/>
                </a:solidFill>
                <a:prstDash val="solid"/>
                <a:miter lim="800000"/>
              </a:ln>
              <a:effectLst/>
            </p:spPr>
            <p:txBody>
              <a:bodyPr wrap="square" lIns="45719" tIns="45719" rIns="45719" bIns="45719" numCol="1" anchor="ctr">
                <a:noAutofit/>
              </a:bodyPr>
              <a:lstStyle/>
              <a:p>
                <a:pPr defTabSz="711200">
                  <a:lnSpc>
                    <a:spcPct val="90000"/>
                  </a:lnSpc>
                  <a:spcBef>
                    <a:spcPts val="700"/>
                  </a:spcBef>
                  <a:defRPr>
                    <a:solidFill>
                      <a:srgbClr val="FFFFFF"/>
                    </a:solidFill>
                  </a:defRPr>
                </a:pPr>
              </a:p>
            </p:txBody>
          </p:sp>
          <p:sp>
            <p:nvSpPr>
              <p:cNvPr id="148" name="Mobile Marketing: One critical attribute of a digital marketing campaign is ease of access and positive user experience. Users rely heavily on their hand-held devices to stay current in news, email, social channels and communication. Companies must use mobile marketing techniques like SMS, MSS and in-app marketing strategically in order to deliver messages efficiently and effectively."/>
              <p:cNvSpPr txBox="1"/>
              <p:nvPr/>
            </p:nvSpPr>
            <p:spPr>
              <a:xfrm>
                <a:off x="455209" y="185885"/>
                <a:ext cx="7382871" cy="144907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60960" tIns="60960" rIns="60960" bIns="60960" numCol="1" anchor="ctr">
                <a:spAutoFit/>
              </a:bodyPr>
              <a:lstStyle/>
              <a:p>
                <a:pPr defTabSz="711200">
                  <a:lnSpc>
                    <a:spcPct val="90000"/>
                  </a:lnSpc>
                  <a:spcBef>
                    <a:spcPts val="600"/>
                  </a:spcBef>
                  <a:defRPr b="1" sz="1600">
                    <a:solidFill>
                      <a:srgbClr val="FFFFFF"/>
                    </a:solidFill>
                  </a:defRPr>
                </a:pPr>
                <a:r>
                  <a:t>Mobile Marketing</a:t>
                </a:r>
                <a:r>
                  <a:rPr b="0"/>
                  <a:t>: One critical attribute of a digital marketing campaign is ease of access and positive user experience. Users rely heavily on their hand-held devices to stay current in news, email, social channels and communication. Companies must use mobile marketing techniques like SMS, MSS and in-app marketing strategically in order to deliver messages efficiently and effectively.</a:t>
                </a:r>
              </a:p>
            </p:txBody>
          </p:sp>
        </p:grpSp>
        <p:sp>
          <p:nvSpPr>
            <p:cNvPr id="150" name="Circle"/>
            <p:cNvSpPr/>
            <p:nvPr/>
          </p:nvSpPr>
          <p:spPr>
            <a:xfrm>
              <a:off x="0" y="4562164"/>
              <a:ext cx="1345733" cy="1345733"/>
            </a:xfrm>
            <a:prstGeom prst="ellipse">
              <a:avLst/>
            </a:prstGeom>
            <a:blipFill rotWithShape="1">
              <a:blip r:embed="rId4"/>
              <a:srcRect l="0" t="0" r="0" b="0"/>
              <a:stretch>
                <a:fillRect/>
              </a:stretch>
            </a:blipFill>
            <a:ln w="12700" cap="flat">
              <a:solidFill>
                <a:srgbClr val="808080"/>
              </a:solidFill>
              <a:prstDash val="solid"/>
              <a:miter lim="800000"/>
            </a:ln>
            <a:effectLst/>
          </p:spPr>
          <p:txBody>
            <a:bodyPr wrap="square" lIns="45719" tIns="45719" rIns="45719" bIns="45719" numCol="1" anchor="t">
              <a:noAutofit/>
            </a:bodyPr>
            <a:lstStyle/>
            <a:p>
              <a:pPr/>
            </a:p>
          </p:txBody>
        </p:sp>
      </p:gr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53" name="Rectangle 2"/>
          <p:cNvSpPr/>
          <p:nvPr/>
        </p:nvSpPr>
        <p:spPr>
          <a:xfrm>
            <a:off x="0" y="0"/>
            <a:ext cx="12192000" cy="6781800"/>
          </a:xfrm>
          <a:prstGeom prst="rect">
            <a:avLst/>
          </a:prstGeom>
          <a:solidFill>
            <a:srgbClr val="FFFFFF"/>
          </a:solidFill>
          <a:ln w="12700">
            <a:miter lim="400000"/>
          </a:ln>
        </p:spPr>
        <p:txBody>
          <a:bodyPr lIns="45719" rIns="45719" anchor="ctr"/>
          <a:lstStyle/>
          <a:p>
            <a:pPr algn="ctr">
              <a:defRPr sz="2400">
                <a:solidFill>
                  <a:srgbClr val="FFFFFF"/>
                </a:solidFill>
              </a:defRPr>
            </a:pPr>
          </a:p>
        </p:txBody>
      </p:sp>
      <p:sp>
        <p:nvSpPr>
          <p:cNvPr id="154" name="TextBox 3"/>
          <p:cNvSpPr txBox="1"/>
          <p:nvPr/>
        </p:nvSpPr>
        <p:spPr>
          <a:xfrm>
            <a:off x="325119" y="2236738"/>
            <a:ext cx="3959058" cy="22504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b="1" sz="4000"/>
            </a:pPr>
            <a:r>
              <a:t>Statistics from Marketo’s</a:t>
            </a:r>
          </a:p>
          <a:p>
            <a:pPr>
              <a:defRPr b="1" sz="4000"/>
            </a:pPr>
            <a:r>
              <a:t> </a:t>
            </a:r>
          </a:p>
          <a:p>
            <a:pPr>
              <a:defRPr sz="2400" u="sng">
                <a:latin typeface="Calibri Light"/>
                <a:ea typeface="Calibri Light"/>
                <a:cs typeface="Calibri Light"/>
                <a:sym typeface="Calibri Light"/>
              </a:defRPr>
            </a:pPr>
            <a:r>
              <a:rPr>
                <a:solidFill>
                  <a:srgbClr val="0563C1"/>
                </a:solidFill>
                <a:uFill>
                  <a:solidFill>
                    <a:srgbClr val="0563C1"/>
                  </a:solidFill>
                </a:uFill>
                <a:hlinkClick r:id="rId2" invalidUrl="" action="" tgtFrame="" tooltip="" history="1" highlightClick="0" endSnd="0"/>
              </a:rPr>
              <a:t>“What is Digital Marketing”</a:t>
            </a:r>
          </a:p>
        </p:txBody>
      </p:sp>
      <p:grpSp>
        <p:nvGrpSpPr>
          <p:cNvPr id="178" name="Diagram 4"/>
          <p:cNvGrpSpPr/>
          <p:nvPr/>
        </p:nvGrpSpPr>
        <p:grpSpPr>
          <a:xfrm>
            <a:off x="4399561" y="117641"/>
            <a:ext cx="6877757" cy="6637957"/>
            <a:chOff x="0" y="0"/>
            <a:chExt cx="6877756" cy="6637955"/>
          </a:xfrm>
        </p:grpSpPr>
        <p:grpSp>
          <p:nvGrpSpPr>
            <p:cNvPr id="157" name="Group"/>
            <p:cNvGrpSpPr/>
            <p:nvPr/>
          </p:nvGrpSpPr>
          <p:grpSpPr>
            <a:xfrm>
              <a:off x="2449785" y="2575858"/>
              <a:ext cx="1978186" cy="1978185"/>
              <a:chOff x="0" y="0"/>
              <a:chExt cx="1978184" cy="1978184"/>
            </a:xfrm>
          </p:grpSpPr>
          <p:sp>
            <p:nvSpPr>
              <p:cNvPr id="155" name="Circle"/>
              <p:cNvSpPr/>
              <p:nvPr/>
            </p:nvSpPr>
            <p:spPr>
              <a:xfrm>
                <a:off x="-1" y="-1"/>
                <a:ext cx="1978186" cy="1978186"/>
              </a:xfrm>
              <a:prstGeom prst="ellipse">
                <a:avLst/>
              </a:prstGeom>
              <a:solidFill>
                <a:srgbClr val="44546A"/>
              </a:solidFill>
              <a:ln w="12700" cap="flat">
                <a:solidFill>
                  <a:srgbClr val="E7E6E6"/>
                </a:solidFill>
                <a:prstDash val="solid"/>
                <a:miter lim="800000"/>
              </a:ln>
              <a:effectLst/>
            </p:spPr>
            <p:txBody>
              <a:bodyPr wrap="square" lIns="45719" tIns="45719" rIns="45719" bIns="45719" numCol="1" anchor="ctr">
                <a:noAutofit/>
              </a:bodyPr>
              <a:lstStyle/>
              <a:p>
                <a:pPr algn="ctr" defTabSz="711200">
                  <a:lnSpc>
                    <a:spcPct val="90000"/>
                  </a:lnSpc>
                  <a:spcBef>
                    <a:spcPts val="700"/>
                  </a:spcBef>
                  <a:defRPr>
                    <a:solidFill>
                      <a:srgbClr val="FFFFFF"/>
                    </a:solidFill>
                  </a:defRPr>
                </a:pPr>
              </a:p>
            </p:txBody>
          </p:sp>
          <p:sp>
            <p:nvSpPr>
              <p:cNvPr id="156" name="88% of product purchases are Pinterest pinned"/>
              <p:cNvSpPr txBox="1"/>
              <p:nvPr/>
            </p:nvSpPr>
            <p:spPr>
              <a:xfrm>
                <a:off x="289698" y="423941"/>
                <a:ext cx="1398789" cy="11303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0160" tIns="10160" rIns="10160" bIns="10160" numCol="1" anchor="ctr">
                <a:spAutoFit/>
              </a:bodyPr>
              <a:lstStyle>
                <a:lvl1pPr algn="ctr" defTabSz="711200">
                  <a:lnSpc>
                    <a:spcPct val="90000"/>
                  </a:lnSpc>
                  <a:spcBef>
                    <a:spcPts val="600"/>
                  </a:spcBef>
                  <a:defRPr sz="1600">
                    <a:solidFill>
                      <a:srgbClr val="FFFFFF"/>
                    </a:solidFill>
                    <a:latin typeface="Calibri Light"/>
                    <a:ea typeface="Calibri Light"/>
                    <a:cs typeface="Calibri Light"/>
                    <a:sym typeface="Calibri Light"/>
                  </a:defRPr>
                </a:lvl1pPr>
              </a:lstStyle>
              <a:p>
                <a:pPr/>
                <a:r>
                  <a:t>88% of product purchases are Pinterest pinned</a:t>
                </a:r>
              </a:p>
            </p:txBody>
          </p:sp>
        </p:grpSp>
        <p:sp>
          <p:nvSpPr>
            <p:cNvPr id="158" name="Line"/>
            <p:cNvSpPr/>
            <p:nvPr/>
          </p:nvSpPr>
          <p:spPr>
            <a:xfrm flipV="1">
              <a:off x="3438242" y="1978819"/>
              <a:ext cx="1" cy="597675"/>
            </a:xfrm>
            <a:prstGeom prst="line">
              <a:avLst/>
            </a:prstGeom>
            <a:noFill/>
            <a:ln w="12700" cap="flat">
              <a:solidFill>
                <a:srgbClr val="364354"/>
              </a:solidFill>
              <a:prstDash val="solid"/>
              <a:miter lim="800000"/>
            </a:ln>
            <a:effectLst/>
          </p:spPr>
          <p:txBody>
            <a:bodyPr wrap="square" lIns="45719" tIns="45719" rIns="45719" bIns="45719" numCol="1" anchor="t">
              <a:noAutofit/>
            </a:bodyPr>
            <a:lstStyle/>
            <a:p>
              <a:pPr/>
            </a:p>
          </p:txBody>
        </p:sp>
        <p:grpSp>
          <p:nvGrpSpPr>
            <p:cNvPr id="161" name="Group"/>
            <p:cNvGrpSpPr/>
            <p:nvPr/>
          </p:nvGrpSpPr>
          <p:grpSpPr>
            <a:xfrm>
              <a:off x="2449785" y="0"/>
              <a:ext cx="1978186" cy="1978185"/>
              <a:chOff x="0" y="0"/>
              <a:chExt cx="1978184" cy="1978184"/>
            </a:xfrm>
          </p:grpSpPr>
          <p:sp>
            <p:nvSpPr>
              <p:cNvPr id="159" name="Circle"/>
              <p:cNvSpPr/>
              <p:nvPr/>
            </p:nvSpPr>
            <p:spPr>
              <a:xfrm>
                <a:off x="-1" y="-1"/>
                <a:ext cx="1978186" cy="1978186"/>
              </a:xfrm>
              <a:prstGeom prst="ellipse">
                <a:avLst/>
              </a:prstGeom>
              <a:solidFill>
                <a:srgbClr val="808080"/>
              </a:solidFill>
              <a:ln w="12700" cap="flat">
                <a:solidFill>
                  <a:srgbClr val="E7E6E6"/>
                </a:solidFill>
                <a:prstDash val="solid"/>
                <a:miter lim="800000"/>
              </a:ln>
              <a:effectLst/>
            </p:spPr>
            <p:txBody>
              <a:bodyPr wrap="square" lIns="45719" tIns="45719" rIns="45719" bIns="45719" numCol="1" anchor="ctr">
                <a:noAutofit/>
              </a:bodyPr>
              <a:lstStyle/>
              <a:p>
                <a:pPr algn="ctr" defTabSz="711200">
                  <a:lnSpc>
                    <a:spcPct val="90000"/>
                  </a:lnSpc>
                  <a:spcBef>
                    <a:spcPts val="700"/>
                  </a:spcBef>
                  <a:defRPr>
                    <a:solidFill>
                      <a:srgbClr val="FFFFFF"/>
                    </a:solidFill>
                  </a:defRPr>
                </a:pPr>
              </a:p>
            </p:txBody>
          </p:sp>
          <p:sp>
            <p:nvSpPr>
              <p:cNvPr id="160" name="67% of all clicks are from the first 5 listings on a search results page"/>
              <p:cNvSpPr txBox="1"/>
              <p:nvPr/>
            </p:nvSpPr>
            <p:spPr>
              <a:xfrm>
                <a:off x="289698" y="315357"/>
                <a:ext cx="1398789" cy="134747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0160" tIns="10160" rIns="10160" bIns="10160" numCol="1" anchor="ctr">
                <a:spAutoFit/>
              </a:bodyPr>
              <a:lstStyle>
                <a:lvl1pPr algn="ctr" defTabSz="711200">
                  <a:lnSpc>
                    <a:spcPct val="90000"/>
                  </a:lnSpc>
                  <a:spcBef>
                    <a:spcPts val="600"/>
                  </a:spcBef>
                  <a:defRPr sz="1600">
                    <a:solidFill>
                      <a:srgbClr val="FFFFFF"/>
                    </a:solidFill>
                    <a:latin typeface="Calibri Light"/>
                    <a:ea typeface="Calibri Light"/>
                    <a:cs typeface="Calibri Light"/>
                    <a:sym typeface="Calibri Light"/>
                  </a:defRPr>
                </a:lvl1pPr>
              </a:lstStyle>
              <a:p>
                <a:pPr/>
                <a:r>
                  <a:t>67% of all clicks are from the first 5 listings on a search results page</a:t>
                </a:r>
              </a:p>
            </p:txBody>
          </p:sp>
        </p:grpSp>
        <p:sp>
          <p:nvSpPr>
            <p:cNvPr id="162" name="Line"/>
            <p:cNvSpPr/>
            <p:nvPr/>
          </p:nvSpPr>
          <p:spPr>
            <a:xfrm flipV="1">
              <a:off x="4379364" y="3074643"/>
              <a:ext cx="568422" cy="184692"/>
            </a:xfrm>
            <a:prstGeom prst="line">
              <a:avLst/>
            </a:prstGeom>
            <a:noFill/>
            <a:ln w="12700" cap="flat">
              <a:solidFill>
                <a:srgbClr val="364354"/>
              </a:solidFill>
              <a:prstDash val="solid"/>
              <a:miter lim="800000"/>
            </a:ln>
            <a:effectLst/>
          </p:spPr>
          <p:txBody>
            <a:bodyPr wrap="square" lIns="45719" tIns="45719" rIns="45719" bIns="45719" numCol="1" anchor="t">
              <a:noAutofit/>
            </a:bodyPr>
            <a:lstStyle/>
            <a:p>
              <a:pPr/>
            </a:p>
          </p:txBody>
        </p:sp>
        <p:grpSp>
          <p:nvGrpSpPr>
            <p:cNvPr id="165" name="Group"/>
            <p:cNvGrpSpPr/>
            <p:nvPr/>
          </p:nvGrpSpPr>
          <p:grpSpPr>
            <a:xfrm>
              <a:off x="4899572" y="1779874"/>
              <a:ext cx="1978185" cy="1978185"/>
              <a:chOff x="0" y="0"/>
              <a:chExt cx="1978184" cy="1978184"/>
            </a:xfrm>
          </p:grpSpPr>
          <p:sp>
            <p:nvSpPr>
              <p:cNvPr id="163" name="Circle"/>
              <p:cNvSpPr/>
              <p:nvPr/>
            </p:nvSpPr>
            <p:spPr>
              <a:xfrm>
                <a:off x="-1" y="-1"/>
                <a:ext cx="1978186" cy="1978186"/>
              </a:xfrm>
              <a:prstGeom prst="ellipse">
                <a:avLst/>
              </a:prstGeom>
              <a:solidFill>
                <a:srgbClr val="BFBFBF"/>
              </a:solidFill>
              <a:ln w="12700" cap="flat">
                <a:solidFill>
                  <a:srgbClr val="E7E6E6"/>
                </a:solidFill>
                <a:prstDash val="solid"/>
                <a:miter lim="800000"/>
              </a:ln>
              <a:effectLst/>
            </p:spPr>
            <p:txBody>
              <a:bodyPr wrap="square" lIns="45719" tIns="45719" rIns="45719" bIns="45719" numCol="1" anchor="ctr">
                <a:noAutofit/>
              </a:bodyPr>
              <a:lstStyle/>
              <a:p>
                <a:pPr algn="ctr" defTabSz="711200">
                  <a:lnSpc>
                    <a:spcPct val="90000"/>
                  </a:lnSpc>
                  <a:spcBef>
                    <a:spcPts val="700"/>
                  </a:spcBef>
                  <a:defRPr>
                    <a:solidFill>
                      <a:srgbClr val="FFFFFF"/>
                    </a:solidFill>
                  </a:defRPr>
                </a:pPr>
              </a:p>
            </p:txBody>
          </p:sp>
          <p:sp>
            <p:nvSpPr>
              <p:cNvPr id="164" name="71% of searches resulted in a page one Google organic click"/>
              <p:cNvSpPr txBox="1"/>
              <p:nvPr/>
            </p:nvSpPr>
            <p:spPr>
              <a:xfrm>
                <a:off x="289698" y="315357"/>
                <a:ext cx="1398789" cy="134747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0160" tIns="10160" rIns="10160" bIns="10160" numCol="1" anchor="ctr">
                <a:spAutoFit/>
              </a:bodyPr>
              <a:lstStyle>
                <a:lvl1pPr algn="ctr" defTabSz="711200">
                  <a:lnSpc>
                    <a:spcPct val="90000"/>
                  </a:lnSpc>
                  <a:spcBef>
                    <a:spcPts val="600"/>
                  </a:spcBef>
                  <a:defRPr sz="1600">
                    <a:latin typeface="Calibri Light"/>
                    <a:ea typeface="Calibri Light"/>
                    <a:cs typeface="Calibri Light"/>
                    <a:sym typeface="Calibri Light"/>
                  </a:defRPr>
                </a:lvl1pPr>
              </a:lstStyle>
              <a:p>
                <a:pPr/>
                <a:r>
                  <a:t>71% of searches resulted in a page one Google organic click</a:t>
                </a:r>
              </a:p>
            </p:txBody>
          </p:sp>
        </p:grpSp>
        <p:sp>
          <p:nvSpPr>
            <p:cNvPr id="166" name="Line"/>
            <p:cNvSpPr/>
            <p:nvPr/>
          </p:nvSpPr>
          <p:spPr>
            <a:xfrm>
              <a:off x="4020767" y="4365404"/>
              <a:ext cx="351304" cy="483528"/>
            </a:xfrm>
            <a:prstGeom prst="line">
              <a:avLst/>
            </a:prstGeom>
            <a:noFill/>
            <a:ln w="12700" cap="flat">
              <a:solidFill>
                <a:srgbClr val="364354"/>
              </a:solidFill>
              <a:prstDash val="solid"/>
              <a:miter lim="800000"/>
            </a:ln>
            <a:effectLst/>
          </p:spPr>
          <p:txBody>
            <a:bodyPr wrap="square" lIns="45719" tIns="45719" rIns="45719" bIns="45719" numCol="1" anchor="t">
              <a:noAutofit/>
            </a:bodyPr>
            <a:lstStyle/>
            <a:p>
              <a:pPr/>
            </a:p>
          </p:txBody>
        </p:sp>
        <p:grpSp>
          <p:nvGrpSpPr>
            <p:cNvPr id="169" name="Group"/>
            <p:cNvGrpSpPr/>
            <p:nvPr/>
          </p:nvGrpSpPr>
          <p:grpSpPr>
            <a:xfrm>
              <a:off x="3963836" y="4659771"/>
              <a:ext cx="1978186" cy="1978185"/>
              <a:chOff x="0" y="0"/>
              <a:chExt cx="1978184" cy="1978184"/>
            </a:xfrm>
          </p:grpSpPr>
          <p:sp>
            <p:nvSpPr>
              <p:cNvPr id="167" name="Circle"/>
              <p:cNvSpPr/>
              <p:nvPr/>
            </p:nvSpPr>
            <p:spPr>
              <a:xfrm>
                <a:off x="-1" y="-1"/>
                <a:ext cx="1978186" cy="1978186"/>
              </a:xfrm>
              <a:prstGeom prst="ellipse">
                <a:avLst/>
              </a:prstGeom>
              <a:solidFill>
                <a:schemeClr val="accent1"/>
              </a:solidFill>
              <a:ln w="12700" cap="flat">
                <a:solidFill>
                  <a:srgbClr val="E7E6E6"/>
                </a:solidFill>
                <a:prstDash val="solid"/>
                <a:miter lim="800000"/>
              </a:ln>
              <a:effectLst/>
            </p:spPr>
            <p:txBody>
              <a:bodyPr wrap="square" lIns="45719" tIns="45719" rIns="45719" bIns="45719" numCol="1" anchor="ctr">
                <a:noAutofit/>
              </a:bodyPr>
              <a:lstStyle/>
              <a:p>
                <a:pPr algn="ctr" defTabSz="711200">
                  <a:lnSpc>
                    <a:spcPct val="90000"/>
                  </a:lnSpc>
                  <a:spcBef>
                    <a:spcPts val="700"/>
                  </a:spcBef>
                  <a:defRPr>
                    <a:solidFill>
                      <a:srgbClr val="FFFFFF"/>
                    </a:solidFill>
                  </a:defRPr>
                </a:pPr>
              </a:p>
            </p:txBody>
          </p:sp>
          <p:sp>
            <p:nvSpPr>
              <p:cNvPr id="168" name="47% of all Internet users are on Facebook"/>
              <p:cNvSpPr txBox="1"/>
              <p:nvPr/>
            </p:nvSpPr>
            <p:spPr>
              <a:xfrm>
                <a:off x="289698" y="532526"/>
                <a:ext cx="1398789" cy="91313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0160" tIns="10160" rIns="10160" bIns="10160" numCol="1" anchor="ctr">
                <a:spAutoFit/>
              </a:bodyPr>
              <a:lstStyle>
                <a:lvl1pPr algn="ctr" defTabSz="711200">
                  <a:lnSpc>
                    <a:spcPct val="90000"/>
                  </a:lnSpc>
                  <a:spcBef>
                    <a:spcPts val="600"/>
                  </a:spcBef>
                  <a:defRPr sz="1600">
                    <a:solidFill>
                      <a:srgbClr val="FFFFFF"/>
                    </a:solidFill>
                    <a:latin typeface="Calibri Light"/>
                    <a:ea typeface="Calibri Light"/>
                    <a:cs typeface="Calibri Light"/>
                    <a:sym typeface="Calibri Light"/>
                  </a:defRPr>
                </a:lvl1pPr>
              </a:lstStyle>
              <a:p>
                <a:pPr/>
                <a:r>
                  <a:t>47% of all Internet users are on Facebook</a:t>
                </a:r>
              </a:p>
            </p:txBody>
          </p:sp>
        </p:grpSp>
        <p:sp>
          <p:nvSpPr>
            <p:cNvPr id="170" name="Line"/>
            <p:cNvSpPr/>
            <p:nvPr/>
          </p:nvSpPr>
          <p:spPr>
            <a:xfrm flipH="1">
              <a:off x="2506714" y="4366151"/>
              <a:ext cx="351305" cy="483528"/>
            </a:xfrm>
            <a:prstGeom prst="line">
              <a:avLst/>
            </a:prstGeom>
            <a:noFill/>
            <a:ln w="12700" cap="flat">
              <a:solidFill>
                <a:srgbClr val="364354"/>
              </a:solidFill>
              <a:prstDash val="solid"/>
              <a:miter lim="800000"/>
            </a:ln>
            <a:effectLst/>
          </p:spPr>
          <p:txBody>
            <a:bodyPr wrap="square" lIns="45719" tIns="45719" rIns="45719" bIns="45719" numCol="1" anchor="t">
              <a:noAutofit/>
            </a:bodyPr>
            <a:lstStyle/>
            <a:p>
              <a:pPr/>
            </a:p>
          </p:txBody>
        </p:sp>
        <p:grpSp>
          <p:nvGrpSpPr>
            <p:cNvPr id="173" name="Group"/>
            <p:cNvGrpSpPr/>
            <p:nvPr/>
          </p:nvGrpSpPr>
          <p:grpSpPr>
            <a:xfrm>
              <a:off x="935734" y="4659771"/>
              <a:ext cx="1978186" cy="1978185"/>
              <a:chOff x="0" y="0"/>
              <a:chExt cx="1978184" cy="1978184"/>
            </a:xfrm>
          </p:grpSpPr>
          <p:sp>
            <p:nvSpPr>
              <p:cNvPr id="171" name="Circle"/>
              <p:cNvSpPr/>
              <p:nvPr/>
            </p:nvSpPr>
            <p:spPr>
              <a:xfrm>
                <a:off x="-1" y="-1"/>
                <a:ext cx="1978186" cy="1978186"/>
              </a:xfrm>
              <a:prstGeom prst="ellipse">
                <a:avLst/>
              </a:prstGeom>
              <a:solidFill>
                <a:srgbClr val="E7E6E6"/>
              </a:solidFill>
              <a:ln w="12700" cap="flat">
                <a:solidFill>
                  <a:srgbClr val="E7E6E6"/>
                </a:solidFill>
                <a:prstDash val="solid"/>
                <a:miter lim="800000"/>
              </a:ln>
              <a:effectLst/>
            </p:spPr>
            <p:txBody>
              <a:bodyPr wrap="square" lIns="45719" tIns="45719" rIns="45719" bIns="45719" numCol="1" anchor="ctr">
                <a:noAutofit/>
              </a:bodyPr>
              <a:lstStyle/>
              <a:p>
                <a:pPr algn="ctr" defTabSz="711200">
                  <a:lnSpc>
                    <a:spcPct val="90000"/>
                  </a:lnSpc>
                  <a:spcBef>
                    <a:spcPts val="700"/>
                  </a:spcBef>
                  <a:defRPr>
                    <a:solidFill>
                      <a:srgbClr val="FFFFFF"/>
                    </a:solidFill>
                  </a:defRPr>
                </a:pPr>
              </a:p>
            </p:txBody>
          </p:sp>
          <p:sp>
            <p:nvSpPr>
              <p:cNvPr id="172" name="69% of U.S. adults have made purchases influenced by a company’s email"/>
              <p:cNvSpPr txBox="1"/>
              <p:nvPr/>
            </p:nvSpPr>
            <p:spPr>
              <a:xfrm>
                <a:off x="289698" y="206771"/>
                <a:ext cx="1398788" cy="15646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0160" tIns="10160" rIns="10160" bIns="10160" numCol="1" anchor="ctr">
                <a:spAutoFit/>
              </a:bodyPr>
              <a:lstStyle>
                <a:lvl1pPr algn="ctr" defTabSz="711200">
                  <a:lnSpc>
                    <a:spcPct val="90000"/>
                  </a:lnSpc>
                  <a:spcBef>
                    <a:spcPts val="600"/>
                  </a:spcBef>
                  <a:defRPr sz="1600">
                    <a:latin typeface="Calibri Light"/>
                    <a:ea typeface="Calibri Light"/>
                    <a:cs typeface="Calibri Light"/>
                    <a:sym typeface="Calibri Light"/>
                  </a:defRPr>
                </a:lvl1pPr>
              </a:lstStyle>
              <a:p>
                <a:pPr/>
                <a:r>
                  <a:t>69% of U.S. adults have made purchases influenced by a company’s email</a:t>
                </a:r>
              </a:p>
            </p:txBody>
          </p:sp>
        </p:grpSp>
        <p:sp>
          <p:nvSpPr>
            <p:cNvPr id="174" name="Line"/>
            <p:cNvSpPr/>
            <p:nvPr/>
          </p:nvSpPr>
          <p:spPr>
            <a:xfrm flipH="1" flipV="1">
              <a:off x="1929578" y="3075852"/>
              <a:ext cx="568422" cy="184692"/>
            </a:xfrm>
            <a:prstGeom prst="line">
              <a:avLst/>
            </a:prstGeom>
            <a:noFill/>
            <a:ln w="12700" cap="flat">
              <a:solidFill>
                <a:srgbClr val="364354"/>
              </a:solidFill>
              <a:prstDash val="solid"/>
              <a:miter lim="800000"/>
            </a:ln>
            <a:effectLst/>
          </p:spPr>
          <p:txBody>
            <a:bodyPr wrap="square" lIns="45719" tIns="45719" rIns="45719" bIns="45719" numCol="1" anchor="t">
              <a:noAutofit/>
            </a:bodyPr>
            <a:lstStyle/>
            <a:p>
              <a:pPr/>
            </a:p>
          </p:txBody>
        </p:sp>
        <p:grpSp>
          <p:nvGrpSpPr>
            <p:cNvPr id="177" name="Group"/>
            <p:cNvGrpSpPr/>
            <p:nvPr/>
          </p:nvGrpSpPr>
          <p:grpSpPr>
            <a:xfrm>
              <a:off x="0" y="1779874"/>
              <a:ext cx="1978185" cy="1978185"/>
              <a:chOff x="0" y="0"/>
              <a:chExt cx="1978184" cy="1978184"/>
            </a:xfrm>
          </p:grpSpPr>
          <p:sp>
            <p:nvSpPr>
              <p:cNvPr id="175" name="Circle"/>
              <p:cNvSpPr/>
              <p:nvPr/>
            </p:nvSpPr>
            <p:spPr>
              <a:xfrm>
                <a:off x="-1" y="-1"/>
                <a:ext cx="1978186" cy="1978186"/>
              </a:xfrm>
              <a:prstGeom prst="ellipse">
                <a:avLst/>
              </a:prstGeom>
              <a:solidFill>
                <a:srgbClr val="D0CECE"/>
              </a:solidFill>
              <a:ln w="12700" cap="flat">
                <a:solidFill>
                  <a:srgbClr val="E7E6E6"/>
                </a:solidFill>
                <a:prstDash val="solid"/>
                <a:miter lim="800000"/>
              </a:ln>
              <a:effectLst/>
            </p:spPr>
            <p:txBody>
              <a:bodyPr wrap="square" lIns="45719" tIns="45719" rIns="45719" bIns="45719" numCol="1" anchor="ctr">
                <a:noAutofit/>
              </a:bodyPr>
              <a:lstStyle/>
              <a:p>
                <a:pPr algn="ctr" defTabSz="711200">
                  <a:lnSpc>
                    <a:spcPct val="90000"/>
                  </a:lnSpc>
                  <a:spcBef>
                    <a:spcPts val="700"/>
                  </a:spcBef>
                  <a:defRPr>
                    <a:solidFill>
                      <a:srgbClr val="FFFFFF"/>
                    </a:solidFill>
                  </a:defRPr>
                </a:pPr>
              </a:p>
            </p:txBody>
          </p:sp>
          <p:sp>
            <p:nvSpPr>
              <p:cNvPr id="176" name="44% of cellphone owners sleep with their phones next to their beds so they won’t miss a thing"/>
              <p:cNvSpPr txBox="1"/>
              <p:nvPr/>
            </p:nvSpPr>
            <p:spPr>
              <a:xfrm>
                <a:off x="289698" y="98187"/>
                <a:ext cx="1398788" cy="178181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0160" tIns="10160" rIns="10160" bIns="10160" numCol="1" anchor="ctr">
                <a:spAutoFit/>
              </a:bodyPr>
              <a:lstStyle>
                <a:lvl1pPr algn="ctr" defTabSz="711200">
                  <a:lnSpc>
                    <a:spcPct val="90000"/>
                  </a:lnSpc>
                  <a:spcBef>
                    <a:spcPts val="600"/>
                  </a:spcBef>
                  <a:defRPr sz="1600">
                    <a:latin typeface="Calibri Light"/>
                    <a:ea typeface="Calibri Light"/>
                    <a:cs typeface="Calibri Light"/>
                    <a:sym typeface="Calibri Light"/>
                  </a:defRPr>
                </a:lvl1pPr>
              </a:lstStyle>
              <a:p>
                <a:pPr/>
                <a:r>
                  <a:t>44% of cellphone owners sleep with their phones next to their beds so they won’t miss a thing</a:t>
                </a:r>
              </a:p>
            </p:txBody>
          </p:sp>
        </p:grpSp>
      </p:gr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80" name="Rectangle 17"/>
          <p:cNvSpPr/>
          <p:nvPr/>
        </p:nvSpPr>
        <p:spPr>
          <a:xfrm>
            <a:off x="0" y="1"/>
            <a:ext cx="4064000" cy="6858001"/>
          </a:xfrm>
          <a:prstGeom prst="rect">
            <a:avLst/>
          </a:prstGeom>
          <a:solidFill>
            <a:srgbClr val="D9D9D9"/>
          </a:solidFill>
          <a:ln w="12700">
            <a:miter lim="400000"/>
          </a:ln>
        </p:spPr>
        <p:txBody>
          <a:bodyPr lIns="45719" rIns="45719" anchor="ctr"/>
          <a:lstStyle/>
          <a:p>
            <a:pPr algn="ctr">
              <a:defRPr sz="2400">
                <a:solidFill>
                  <a:srgbClr val="FFFFFF"/>
                </a:solidFill>
              </a:defRPr>
            </a:pPr>
          </a:p>
        </p:txBody>
      </p:sp>
      <p:sp>
        <p:nvSpPr>
          <p:cNvPr id="181" name="Text Placeholder 2"/>
          <p:cNvSpPr txBox="1"/>
          <p:nvPr>
            <p:ph type="body" sz="quarter" idx="1"/>
          </p:nvPr>
        </p:nvSpPr>
        <p:spPr>
          <a:xfrm>
            <a:off x="406399" y="2001104"/>
            <a:ext cx="3169922" cy="3747473"/>
          </a:xfrm>
          <a:prstGeom prst="rect">
            <a:avLst/>
          </a:prstGeom>
        </p:spPr>
        <p:txBody>
          <a:bodyPr/>
          <a:lstStyle/>
          <a:p>
            <a:pPr>
              <a:lnSpc>
                <a:spcPct val="100000"/>
              </a:lnSpc>
              <a:defRPr sz="2000">
                <a:latin typeface="Calibri Light"/>
                <a:ea typeface="Calibri Light"/>
                <a:cs typeface="Calibri Light"/>
                <a:sym typeface="Calibri Light"/>
              </a:defRPr>
            </a:pPr>
            <a:r>
              <a:t>“In this digital world to succeed, you need an integrated digital marketing strategy to standout from your competitor and ensure you serve your customers across the devices. E.g. Web, Mobile, Wearables.” </a:t>
            </a:r>
          </a:p>
          <a:p>
            <a:pPr algn="r">
              <a:lnSpc>
                <a:spcPct val="100000"/>
              </a:lnSpc>
              <a:defRPr i="1">
                <a:latin typeface="Calibri Light"/>
                <a:ea typeface="Calibri Light"/>
                <a:cs typeface="Calibri Light"/>
                <a:sym typeface="Calibri Light"/>
              </a:defRPr>
            </a:pPr>
            <a:r>
              <a:t>– Sumit Balan, InNoMindTech.com</a:t>
            </a:r>
          </a:p>
        </p:txBody>
      </p:sp>
      <p:sp>
        <p:nvSpPr>
          <p:cNvPr id="182" name="Title 3"/>
          <p:cNvSpPr txBox="1"/>
          <p:nvPr>
            <p:ph type="title"/>
          </p:nvPr>
        </p:nvSpPr>
        <p:spPr>
          <a:xfrm>
            <a:off x="406400" y="692011"/>
            <a:ext cx="3352800" cy="1288417"/>
          </a:xfrm>
          <a:prstGeom prst="rect">
            <a:avLst/>
          </a:prstGeom>
        </p:spPr>
        <p:txBody>
          <a:bodyPr/>
          <a:lstStyle>
            <a:lvl1pPr>
              <a:defRPr b="1" sz="4000">
                <a:latin typeface="+mj-lt"/>
                <a:ea typeface="+mj-ea"/>
                <a:cs typeface="+mj-cs"/>
                <a:sym typeface="Calibri"/>
              </a:defRPr>
            </a:lvl1pPr>
          </a:lstStyle>
          <a:p>
            <a:pPr/>
            <a:r>
              <a:t>Success in Digital</a:t>
            </a:r>
          </a:p>
        </p:txBody>
      </p:sp>
      <p:sp>
        <p:nvSpPr>
          <p:cNvPr id="183" name="TextBox 15"/>
          <p:cNvSpPr txBox="1"/>
          <p:nvPr/>
        </p:nvSpPr>
        <p:spPr>
          <a:xfrm>
            <a:off x="406400" y="5980124"/>
            <a:ext cx="3484880" cy="624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r">
              <a:defRPr sz="1200"/>
            </a:pPr>
            <a:r>
              <a:t>Source: “</a:t>
            </a:r>
            <a:r>
              <a:rPr i="1"/>
              <a:t>5 Tips to Creating a Successful Content-Marketing Campaign,</a:t>
            </a:r>
            <a:r>
              <a:t>” Marsha Collier, contributing author at Entrepreneur.com </a:t>
            </a:r>
          </a:p>
        </p:txBody>
      </p:sp>
      <p:sp>
        <p:nvSpPr>
          <p:cNvPr id="184" name="TextBox 16"/>
          <p:cNvSpPr txBox="1"/>
          <p:nvPr/>
        </p:nvSpPr>
        <p:spPr>
          <a:xfrm>
            <a:off x="4297679" y="591544"/>
            <a:ext cx="7620002" cy="67970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spcBef>
                <a:spcPts val="2400"/>
              </a:spcBef>
              <a:defRPr b="1" sz="2000"/>
            </a:pPr>
            <a:r>
              <a:t>Know your audience: </a:t>
            </a:r>
            <a:r>
              <a:rPr b="0">
                <a:latin typeface="Calibri Light"/>
                <a:ea typeface="Calibri Light"/>
                <a:cs typeface="Calibri Light"/>
                <a:sym typeface="Calibri Light"/>
              </a:rPr>
              <a:t>All audience members are not the same and the strategy should be adjusted accordingly </a:t>
            </a:r>
            <a:endParaRPr b="0">
              <a:latin typeface="Calibri Light"/>
              <a:ea typeface="Calibri Light"/>
              <a:cs typeface="Calibri Light"/>
              <a:sym typeface="Calibri Light"/>
            </a:endParaRPr>
          </a:p>
          <a:p>
            <a:pPr>
              <a:spcBef>
                <a:spcPts val="2400"/>
              </a:spcBef>
              <a:defRPr b="1" sz="2000"/>
            </a:pPr>
            <a:r>
              <a:t>Limit self-promotion</a:t>
            </a:r>
            <a:r>
              <a:rPr b="0">
                <a:latin typeface="Calibri Light"/>
                <a:ea typeface="Calibri Light"/>
                <a:cs typeface="Calibri Light"/>
                <a:sym typeface="Calibri Light"/>
              </a:rPr>
              <a:t>: Be mindful of gratuitous self-promotion. Do not focus all stories on your own company, product or service but rather draw from benefits, features and attributes you have to offer. </a:t>
            </a:r>
            <a:endParaRPr b="0">
              <a:latin typeface="Calibri Light"/>
              <a:ea typeface="Calibri Light"/>
              <a:cs typeface="Calibri Light"/>
              <a:sym typeface="Calibri Light"/>
            </a:endParaRPr>
          </a:p>
          <a:p>
            <a:pPr>
              <a:spcBef>
                <a:spcPts val="2400"/>
              </a:spcBef>
              <a:defRPr b="1" sz="2000"/>
            </a:pPr>
            <a:r>
              <a:t>Use relevant content</a:t>
            </a:r>
            <a:r>
              <a:rPr b="0">
                <a:latin typeface="Calibri Light"/>
                <a:ea typeface="Calibri Light"/>
                <a:cs typeface="Calibri Light"/>
                <a:sym typeface="Calibri Light"/>
              </a:rPr>
              <a:t>: Share and create content that resonates with your </a:t>
            </a:r>
            <a:r>
              <a:rPr b="0"/>
              <a:t>audience and inspires engagement. </a:t>
            </a:r>
            <a:endParaRPr b="0"/>
          </a:p>
          <a:p>
            <a:pPr>
              <a:spcBef>
                <a:spcPts val="2400"/>
              </a:spcBef>
              <a:defRPr b="1" sz="2000"/>
            </a:pPr>
            <a:r>
              <a:t>Curate content: </a:t>
            </a:r>
            <a:r>
              <a:rPr b="0">
                <a:latin typeface="Calibri Light"/>
                <a:ea typeface="Calibri Light"/>
                <a:cs typeface="Calibri Light"/>
                <a:sym typeface="Calibri Light"/>
              </a:rPr>
              <a:t>Goes beyond copy/pasting and instead takes information from another relevant source, analyzing it and then re-sharing it. This positions the individual and company as an advocate and expert – not just a regurgitation of other people’s work.</a:t>
            </a:r>
            <a:endParaRPr b="0">
              <a:latin typeface="Calibri Light"/>
              <a:ea typeface="Calibri Light"/>
              <a:cs typeface="Calibri Light"/>
              <a:sym typeface="Calibri Light"/>
            </a:endParaRPr>
          </a:p>
          <a:p>
            <a:pPr>
              <a:spcBef>
                <a:spcPts val="2400"/>
              </a:spcBef>
              <a:defRPr b="1" sz="2000"/>
            </a:pPr>
            <a:r>
              <a:t>Measure effectiveness: </a:t>
            </a:r>
            <a:r>
              <a:rPr b="0">
                <a:latin typeface="Calibri Light"/>
                <a:ea typeface="Calibri Light"/>
                <a:cs typeface="Calibri Light"/>
                <a:sym typeface="Calibri Light"/>
              </a:rPr>
              <a:t>Track, monitor and measure effectiveness of the digital campaign on a steady basis (weekly is suggested) – making adjustments based on the data along the way. This means tracking likes, shares, user-generated content and other responses. </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Theme">
      <a:majorFont>
        <a:latin typeface="Calibri"/>
        <a:ea typeface="Calibri"/>
        <a:cs typeface="Calibri"/>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Theme">
      <a:majorFont>
        <a:latin typeface="Calibri"/>
        <a:ea typeface="Calibri"/>
        <a:cs typeface="Calibri"/>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