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7723" y="1301593"/>
            <a:ext cx="6329427" cy="5255884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7"/>
          <p:cNvSpPr txBox="1"/>
          <p:nvPr/>
        </p:nvSpPr>
        <p:spPr>
          <a:xfrm>
            <a:off x="5590875" y="459655"/>
            <a:ext cx="6374081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spc="-150" sz="6000"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pPr/>
            <a:r>
              <a:t>WIREFRAMES &amp;</a:t>
            </a:r>
          </a:p>
        </p:txBody>
      </p:sp>
      <p:sp>
        <p:nvSpPr>
          <p:cNvPr id="114" name="Rectangle 1"/>
          <p:cNvSpPr txBox="1"/>
          <p:nvPr/>
        </p:nvSpPr>
        <p:spPr>
          <a:xfrm>
            <a:off x="7544882" y="2414036"/>
            <a:ext cx="4218525" cy="43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Look at the various templates in Weebly and sketch the overall structure of your site and features including navigation, sidebar widgets, photos, slideshows, videos, placement of logo and social channels.</a:t>
            </a:r>
          </a:p>
          <a:p>
            <a:pPr algn="ctr"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</a:p>
          <a:p>
            <a:pPr algn="ctr"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You can sketch by hand – or use a tool like Gliffy for something more designed and structured.</a:t>
            </a:r>
          </a:p>
          <a:p>
            <a:pPr algn="ctr"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</a:p>
          <a:p>
            <a:pPr algn="ctr"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You will share your design in your </a:t>
            </a:r>
            <a:br/>
            <a:r>
              <a:t>Part 2 Template</a:t>
            </a:r>
          </a:p>
        </p:txBody>
      </p:sp>
      <p:sp>
        <p:nvSpPr>
          <p:cNvPr id="115" name="TextBox 13"/>
          <p:cNvSpPr txBox="1"/>
          <p:nvPr/>
        </p:nvSpPr>
        <p:spPr>
          <a:xfrm>
            <a:off x="5986307" y="1132587"/>
            <a:ext cx="5975727" cy="1399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spc="-150" sz="8600"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pPr/>
            <a:r>
              <a:t>SITE MAPS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