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xhtmljunction.com/blog/wp-content/uploads/2014/07/responsive-web-design.jpg" TargetMode="External"/><Relationship Id="rId3" Type="http://schemas.openxmlformats.org/officeDocument/2006/relationships/image" Target="../media/image1.jpeg"/><Relationship Id="rId4" Type="http://schemas.openxmlformats.org/officeDocument/2006/relationships/hyperlink" Target="https://www.xhtmljunction.com/blog/responsive-web-design/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www.awwwards.com/44-useful-infographics-for-web-designers.html" TargetMode="External"/><Relationship Id="rId7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8" descr="Picture 8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869" y="0"/>
            <a:ext cx="6858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9"/>
          <p:cNvSpPr txBox="1"/>
          <p:nvPr/>
        </p:nvSpPr>
        <p:spPr>
          <a:xfrm>
            <a:off x="4011305" y="6359855"/>
            <a:ext cx="285806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200"/>
            </a:pPr>
            <a:r>
              <a:t>Source: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XHTLM Junction</a:t>
            </a:r>
          </a:p>
        </p:txBody>
      </p:sp>
      <p:pic>
        <p:nvPicPr>
          <p:cNvPr id="114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72869" y="4202615"/>
            <a:ext cx="5117319" cy="2295740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extBox 11"/>
          <p:cNvSpPr txBox="1"/>
          <p:nvPr/>
        </p:nvSpPr>
        <p:spPr>
          <a:xfrm>
            <a:off x="9456170" y="6539678"/>
            <a:ext cx="263401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200"/>
            </a:pPr>
            <a:r>
              <a:t>Source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 invalidUrl="" action="" tgtFrame="" tooltip="" history="1" highlightClick="0" endSnd="0"/>
              </a:rPr>
              <a:t>: awwwards.com, Julia Blake</a:t>
            </a:r>
          </a:p>
        </p:txBody>
      </p:sp>
      <p:pic>
        <p:nvPicPr>
          <p:cNvPr id="116" name="Picture 16" descr="Picture 1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672269" y="1345014"/>
            <a:ext cx="542250" cy="504197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extBox 17"/>
          <p:cNvSpPr txBox="1"/>
          <p:nvPr/>
        </p:nvSpPr>
        <p:spPr>
          <a:xfrm>
            <a:off x="6972869" y="163773"/>
            <a:ext cx="5117319" cy="62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3600"/>
            </a:lvl1pPr>
          </a:lstStyle>
          <a:p>
            <a:pPr/>
            <a:r>
              <a:t>Responsive Web Design</a:t>
            </a:r>
          </a:p>
        </p:txBody>
      </p:sp>
      <p:sp>
        <p:nvSpPr>
          <p:cNvPr id="118" name="Rectangle 12"/>
          <p:cNvSpPr txBox="1"/>
          <p:nvPr/>
        </p:nvSpPr>
        <p:spPr>
          <a:xfrm>
            <a:off x="7452656" y="1596201"/>
            <a:ext cx="4157745" cy="246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Responsive Design is a web development style where a website automatically detects the screen size or device on which it is being presented and adapts it accordingly. </a:t>
            </a:r>
          </a:p>
          <a:p>
            <a:pPr algn="ctr"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</a:p>
          <a:p>
            <a:pPr algn="ctr">
              <a:defRPr sz="1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XHTML Junction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