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onts.google.com/" TargetMode="External"/><Relationship Id="rId3" Type="http://schemas.openxmlformats.org/officeDocument/2006/relationships/hyperlink" Target="https://fonts.adobe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7"/>
          <p:cNvSpPr txBox="1"/>
          <p:nvPr/>
        </p:nvSpPr>
        <p:spPr>
          <a:xfrm>
            <a:off x="0" y="1214440"/>
            <a:ext cx="12192000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60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FUN WITH FONTS</a:t>
            </a:r>
          </a:p>
        </p:txBody>
      </p:sp>
      <p:sp>
        <p:nvSpPr>
          <p:cNvPr id="113" name="TextBox 5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14" name="TextBox 1"/>
          <p:cNvSpPr txBox="1"/>
          <p:nvPr/>
        </p:nvSpPr>
        <p:spPr>
          <a:xfrm>
            <a:off x="257030" y="2183239"/>
            <a:ext cx="5838969" cy="71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mbria"/>
                <a:ea typeface="Cambria"/>
                <a:cs typeface="Cambria"/>
                <a:sym typeface="Cambria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fonts.google.com</a:t>
            </a:r>
          </a:p>
        </p:txBody>
      </p:sp>
      <p:sp>
        <p:nvSpPr>
          <p:cNvPr id="115" name="TextBox 4"/>
          <p:cNvSpPr txBox="1"/>
          <p:nvPr/>
        </p:nvSpPr>
        <p:spPr>
          <a:xfrm>
            <a:off x="2802907" y="3656786"/>
            <a:ext cx="7850877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Play with serif vs. sans serif vs. display fonts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Type in headline, sub-headline, body copy 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Choose fonts you like, download and save for later</a:t>
            </a:r>
          </a:p>
        </p:txBody>
      </p:sp>
      <p:sp>
        <p:nvSpPr>
          <p:cNvPr id="116" name="TextBox 9"/>
          <p:cNvSpPr txBox="1"/>
          <p:nvPr/>
        </p:nvSpPr>
        <p:spPr>
          <a:xfrm>
            <a:off x="6095998" y="2250637"/>
            <a:ext cx="5838969" cy="715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mbria"/>
                <a:ea typeface="Cambria"/>
                <a:cs typeface="Cambria"/>
                <a:sym typeface="Cambria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fonts.adobe.com</a:t>
            </a:r>
          </a:p>
        </p:txBody>
      </p:sp>
      <p:sp>
        <p:nvSpPr>
          <p:cNvPr id="117" name="TextBox 6"/>
          <p:cNvSpPr txBox="1"/>
          <p:nvPr/>
        </p:nvSpPr>
        <p:spPr>
          <a:xfrm>
            <a:off x="5527342" y="2081358"/>
            <a:ext cx="1201004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6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&amp;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