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olor.adobe.com/create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7"/>
          <p:cNvSpPr txBox="1"/>
          <p:nvPr/>
        </p:nvSpPr>
        <p:spPr>
          <a:xfrm>
            <a:off x="0" y="572995"/>
            <a:ext cx="12192000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6000"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FUN WITH COLORS</a:t>
            </a:r>
          </a:p>
        </p:txBody>
      </p:sp>
      <p:sp>
        <p:nvSpPr>
          <p:cNvPr id="113" name="TextBox 5"/>
          <p:cNvSpPr txBox="1"/>
          <p:nvPr/>
        </p:nvSpPr>
        <p:spPr>
          <a:xfrm>
            <a:off x="0" y="6528696"/>
            <a:ext cx="1219200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Source: General Assembly Visual Communication 101 slide deck, Susannah Hainley, art director and designer</a:t>
            </a:r>
          </a:p>
        </p:txBody>
      </p:sp>
      <p:sp>
        <p:nvSpPr>
          <p:cNvPr id="114" name="TextBox 1"/>
          <p:cNvSpPr txBox="1"/>
          <p:nvPr/>
        </p:nvSpPr>
        <p:spPr>
          <a:xfrm>
            <a:off x="3355073" y="1348872"/>
            <a:ext cx="5838969" cy="71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mbria"/>
                <a:ea typeface="Cambria"/>
                <a:cs typeface="Cambria"/>
                <a:sym typeface="Cambria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color.adobe.com</a:t>
            </a:r>
          </a:p>
        </p:txBody>
      </p:sp>
      <p:sp>
        <p:nvSpPr>
          <p:cNvPr id="115" name="TextBox 4"/>
          <p:cNvSpPr txBox="1"/>
          <p:nvPr/>
        </p:nvSpPr>
        <p:spPr>
          <a:xfrm>
            <a:off x="3157750" y="2490704"/>
            <a:ext cx="7078072" cy="327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Play with the color wheel</a:t>
            </a:r>
          </a:p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Upload an image you like that represents color and tone for your mock company</a:t>
            </a:r>
          </a:p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Add white to create tints</a:t>
            </a:r>
          </a:p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Add black to create shades</a:t>
            </a:r>
          </a:p>
          <a:p>
            <a:pPr marL="342900" indent="-342900">
              <a:spcBef>
                <a:spcPts val="1200"/>
              </a:spcBef>
              <a:buSzPct val="100000"/>
              <a:buAutoNum type="arabicPeriod" startAt="1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Make a note of color palettes you like and save the info for Part 1 visual identity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